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2B2B2"/>
    <a:srgbClr val="000000"/>
    <a:srgbClr val="EBF1DE"/>
    <a:srgbClr val="F2DCDB"/>
    <a:srgbClr val="DDD9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84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BCFC-B960-4824-9612-DBB470E40DB9}" type="datetimeFigureOut">
              <a:rPr lang="en-US" smtClean="0"/>
              <a:pPr/>
              <a:t>10/10/09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2B627-1A48-4B5A-9652-D949378C402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Triángulo isósceles"/>
          <p:cNvSpPr/>
          <p:nvPr/>
        </p:nvSpPr>
        <p:spPr>
          <a:xfrm>
            <a:off x="3128930" y="2902407"/>
            <a:ext cx="2571768" cy="2143140"/>
          </a:xfrm>
          <a:prstGeom prst="triangle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Elipse"/>
          <p:cNvSpPr/>
          <p:nvPr/>
        </p:nvSpPr>
        <p:spPr>
          <a:xfrm>
            <a:off x="3986186" y="3052778"/>
            <a:ext cx="3786214" cy="3643338"/>
          </a:xfrm>
          <a:prstGeom prst="ellipse">
            <a:avLst/>
          </a:prstGeom>
          <a:solidFill>
            <a:srgbClr val="EBF1D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Elipse"/>
          <p:cNvSpPr/>
          <p:nvPr/>
        </p:nvSpPr>
        <p:spPr>
          <a:xfrm>
            <a:off x="2485988" y="838200"/>
            <a:ext cx="3857652" cy="3643338"/>
          </a:xfrm>
          <a:prstGeom prst="ellipse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Elipse"/>
          <p:cNvSpPr/>
          <p:nvPr/>
        </p:nvSpPr>
        <p:spPr>
          <a:xfrm>
            <a:off x="1175558" y="3188159"/>
            <a:ext cx="3810760" cy="3668983"/>
          </a:xfrm>
          <a:prstGeom prst="ellipse">
            <a:avLst/>
          </a:prstGeom>
          <a:solidFill>
            <a:srgbClr val="DDD9C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Elipse"/>
          <p:cNvSpPr/>
          <p:nvPr/>
        </p:nvSpPr>
        <p:spPr>
          <a:xfrm>
            <a:off x="2070183" y="4052910"/>
            <a:ext cx="1785950" cy="178595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Elipse"/>
          <p:cNvSpPr/>
          <p:nvPr/>
        </p:nvSpPr>
        <p:spPr>
          <a:xfrm>
            <a:off x="2213059" y="4205311"/>
            <a:ext cx="1500198" cy="149067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Elipse"/>
          <p:cNvSpPr/>
          <p:nvPr/>
        </p:nvSpPr>
        <p:spPr>
          <a:xfrm>
            <a:off x="2336884" y="4310087"/>
            <a:ext cx="1252547" cy="12525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Elipse"/>
          <p:cNvSpPr/>
          <p:nvPr/>
        </p:nvSpPr>
        <p:spPr>
          <a:xfrm>
            <a:off x="2465474" y="4452963"/>
            <a:ext cx="1000132" cy="1000132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2598824" y="4595839"/>
            <a:ext cx="714380" cy="71438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Elipse"/>
          <p:cNvSpPr/>
          <p:nvPr/>
        </p:nvSpPr>
        <p:spPr>
          <a:xfrm>
            <a:off x="3521839" y="1766894"/>
            <a:ext cx="1785950" cy="17859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Elipse"/>
          <p:cNvSpPr/>
          <p:nvPr/>
        </p:nvSpPr>
        <p:spPr>
          <a:xfrm>
            <a:off x="3664715" y="1919295"/>
            <a:ext cx="1500198" cy="149067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Elipse"/>
          <p:cNvSpPr/>
          <p:nvPr/>
        </p:nvSpPr>
        <p:spPr>
          <a:xfrm>
            <a:off x="3788540" y="2024071"/>
            <a:ext cx="1252547" cy="12525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Elipse"/>
          <p:cNvSpPr/>
          <p:nvPr/>
        </p:nvSpPr>
        <p:spPr>
          <a:xfrm>
            <a:off x="3917130" y="2166947"/>
            <a:ext cx="1000132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Elipse"/>
          <p:cNvSpPr/>
          <p:nvPr/>
        </p:nvSpPr>
        <p:spPr>
          <a:xfrm>
            <a:off x="4050480" y="2309823"/>
            <a:ext cx="714380" cy="7143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995842" y="4052910"/>
            <a:ext cx="1785950" cy="178595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5138718" y="4205311"/>
            <a:ext cx="1500198" cy="149067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Elipse"/>
          <p:cNvSpPr/>
          <p:nvPr/>
        </p:nvSpPr>
        <p:spPr>
          <a:xfrm>
            <a:off x="5262543" y="4310087"/>
            <a:ext cx="1252547" cy="125254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Elipse"/>
          <p:cNvSpPr/>
          <p:nvPr/>
        </p:nvSpPr>
        <p:spPr>
          <a:xfrm>
            <a:off x="5391133" y="4452963"/>
            <a:ext cx="1000132" cy="10001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Elipse"/>
          <p:cNvSpPr/>
          <p:nvPr/>
        </p:nvSpPr>
        <p:spPr>
          <a:xfrm>
            <a:off x="5524483" y="4595839"/>
            <a:ext cx="714380" cy="71438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CuadroTexto"/>
          <p:cNvSpPr txBox="1"/>
          <p:nvPr/>
        </p:nvSpPr>
        <p:spPr>
          <a:xfrm>
            <a:off x="-642974" y="1071546"/>
            <a:ext cx="9322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ESCALONAMIENTO DEL PROYECTO A LA CIUDAD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1" grpId="0" animBg="1"/>
      <p:bldP spid="20" grpId="0" animBg="1"/>
      <p:bldP spid="19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Triángulo isósceles"/>
          <p:cNvSpPr/>
          <p:nvPr/>
        </p:nvSpPr>
        <p:spPr>
          <a:xfrm>
            <a:off x="3071802" y="3429000"/>
            <a:ext cx="2571768" cy="2143140"/>
          </a:xfrm>
          <a:prstGeom prst="triangle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Elipse"/>
          <p:cNvSpPr/>
          <p:nvPr/>
        </p:nvSpPr>
        <p:spPr>
          <a:xfrm>
            <a:off x="3929058" y="3579371"/>
            <a:ext cx="3786214" cy="3643338"/>
          </a:xfrm>
          <a:prstGeom prst="ellipse">
            <a:avLst/>
          </a:prstGeom>
          <a:solidFill>
            <a:srgbClr val="EBF1D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Elipse"/>
          <p:cNvSpPr/>
          <p:nvPr/>
        </p:nvSpPr>
        <p:spPr>
          <a:xfrm>
            <a:off x="2428860" y="1364793"/>
            <a:ext cx="3857652" cy="3643338"/>
          </a:xfrm>
          <a:prstGeom prst="ellipse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Elipse"/>
          <p:cNvSpPr/>
          <p:nvPr/>
        </p:nvSpPr>
        <p:spPr>
          <a:xfrm>
            <a:off x="1118430" y="3714752"/>
            <a:ext cx="3810760" cy="3668983"/>
          </a:xfrm>
          <a:prstGeom prst="ellipse">
            <a:avLst/>
          </a:prstGeom>
          <a:solidFill>
            <a:srgbClr val="DDD9C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Elipse"/>
          <p:cNvSpPr/>
          <p:nvPr/>
        </p:nvSpPr>
        <p:spPr>
          <a:xfrm>
            <a:off x="2013055" y="4579503"/>
            <a:ext cx="1785950" cy="178595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Elipse"/>
          <p:cNvSpPr/>
          <p:nvPr/>
        </p:nvSpPr>
        <p:spPr>
          <a:xfrm>
            <a:off x="2155931" y="4731904"/>
            <a:ext cx="1500198" cy="149067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Elipse"/>
          <p:cNvSpPr/>
          <p:nvPr/>
        </p:nvSpPr>
        <p:spPr>
          <a:xfrm>
            <a:off x="2279756" y="4836680"/>
            <a:ext cx="1252547" cy="12525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Elipse"/>
          <p:cNvSpPr/>
          <p:nvPr/>
        </p:nvSpPr>
        <p:spPr>
          <a:xfrm>
            <a:off x="2408346" y="4979556"/>
            <a:ext cx="1000132" cy="1000132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2541696" y="5122432"/>
            <a:ext cx="714380" cy="71438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Elipse"/>
          <p:cNvSpPr/>
          <p:nvPr/>
        </p:nvSpPr>
        <p:spPr>
          <a:xfrm>
            <a:off x="3464711" y="2293487"/>
            <a:ext cx="1785950" cy="17859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Elipse"/>
          <p:cNvSpPr/>
          <p:nvPr/>
        </p:nvSpPr>
        <p:spPr>
          <a:xfrm>
            <a:off x="3607587" y="2445888"/>
            <a:ext cx="1500198" cy="149067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Elipse"/>
          <p:cNvSpPr/>
          <p:nvPr/>
        </p:nvSpPr>
        <p:spPr>
          <a:xfrm>
            <a:off x="3731412" y="2550664"/>
            <a:ext cx="1252547" cy="12525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Elipse"/>
          <p:cNvSpPr/>
          <p:nvPr/>
        </p:nvSpPr>
        <p:spPr>
          <a:xfrm>
            <a:off x="3860002" y="2693540"/>
            <a:ext cx="1000132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Elipse"/>
          <p:cNvSpPr/>
          <p:nvPr/>
        </p:nvSpPr>
        <p:spPr>
          <a:xfrm>
            <a:off x="3993352" y="2836416"/>
            <a:ext cx="714380" cy="7143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938714" y="4579503"/>
            <a:ext cx="1785950" cy="178595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5081590" y="4731904"/>
            <a:ext cx="1500198" cy="149067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Elipse"/>
          <p:cNvSpPr/>
          <p:nvPr/>
        </p:nvSpPr>
        <p:spPr>
          <a:xfrm>
            <a:off x="5205415" y="4836680"/>
            <a:ext cx="1252547" cy="125254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Elipse"/>
          <p:cNvSpPr/>
          <p:nvPr/>
        </p:nvSpPr>
        <p:spPr>
          <a:xfrm>
            <a:off x="5334005" y="4979556"/>
            <a:ext cx="1000132" cy="10001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Elipse"/>
          <p:cNvSpPr/>
          <p:nvPr/>
        </p:nvSpPr>
        <p:spPr>
          <a:xfrm>
            <a:off x="5467355" y="5122432"/>
            <a:ext cx="714380" cy="71438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CuadroTexto"/>
          <p:cNvSpPr txBox="1"/>
          <p:nvPr/>
        </p:nvSpPr>
        <p:spPr>
          <a:xfrm>
            <a:off x="2714612" y="5281741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SP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143372" y="3007867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SC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676908" y="5317109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452988" y="1051368"/>
            <a:ext cx="1785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Todos nosotros</a:t>
            </a:r>
          </a:p>
          <a:p>
            <a:pPr algn="ctr"/>
            <a:r>
              <a:rPr lang="es-MX" sz="1200" dirty="0" smtClean="0"/>
              <a:t>Todas las edades</a:t>
            </a:r>
          </a:p>
          <a:p>
            <a:pPr algn="ctr"/>
            <a:r>
              <a:rPr lang="es-MX" sz="1200" dirty="0" smtClean="0"/>
              <a:t>Todas las razas</a:t>
            </a:r>
          </a:p>
          <a:p>
            <a:pPr algn="ctr"/>
            <a:r>
              <a:rPr lang="es-MX" sz="1200" dirty="0" smtClean="0"/>
              <a:t>Todos los sexos</a:t>
            </a:r>
          </a:p>
          <a:p>
            <a:pPr algn="ctr"/>
            <a:r>
              <a:rPr lang="es-MX" sz="1200" dirty="0" smtClean="0"/>
              <a:t>Todas la religiones</a:t>
            </a:r>
          </a:p>
          <a:p>
            <a:pPr algn="ctr"/>
            <a:r>
              <a:rPr lang="es-MX" sz="1200" dirty="0" smtClean="0"/>
              <a:t>Todas la profesiones Todos y todas</a:t>
            </a:r>
            <a:endParaRPr lang="en-U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011955" y="5936825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Todos empresas, instituciones, gremios, asociaciones, entidades de bienes y servicios</a:t>
            </a:r>
            <a:endParaRPr lang="en-US" sz="12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619625" y="5857892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Todos instituciones, del Estado.</a:t>
            </a:r>
          </a:p>
          <a:p>
            <a:pPr algn="ctr"/>
            <a:r>
              <a:rPr lang="es-MX" sz="1200" dirty="0" smtClean="0"/>
              <a:t>Ministerios</a:t>
            </a:r>
          </a:p>
          <a:p>
            <a:pPr algn="ctr"/>
            <a:r>
              <a:rPr lang="es-MX" sz="1200" dirty="0" smtClean="0"/>
              <a:t>Alcaldías</a:t>
            </a:r>
          </a:p>
          <a:p>
            <a:pPr algn="ctr"/>
            <a:r>
              <a:rPr lang="es-MX" sz="1200" dirty="0" smtClean="0"/>
              <a:t>Entidades reguladoras</a:t>
            </a:r>
          </a:p>
          <a:p>
            <a:pPr algn="ctr"/>
            <a:endParaRPr lang="es-MX" sz="1200" dirty="0" smtClean="0"/>
          </a:p>
          <a:p>
            <a:pPr algn="ctr"/>
            <a:endParaRPr lang="en-US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880536" y="428604"/>
            <a:ext cx="7323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DEL </a:t>
            </a:r>
            <a:r>
              <a:rPr lang="es-MX" b="1" dirty="0" smtClean="0"/>
              <a:t>CAMPO A LA CIUDAD</a:t>
            </a:r>
            <a:r>
              <a:rPr lang="es-MX" dirty="0" smtClean="0"/>
              <a:t>/REGION/PAIS/CONTINENTE/PLANETA/UNIVERSO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9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68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marigonz</dc:creator>
  <cp:lastModifiedBy>Andrea Beltran Florez</cp:lastModifiedBy>
  <cp:revision>11</cp:revision>
  <dcterms:created xsi:type="dcterms:W3CDTF">2009-10-11T01:15:51Z</dcterms:created>
  <dcterms:modified xsi:type="dcterms:W3CDTF">2009-10-11T01:21:24Z</dcterms:modified>
</cp:coreProperties>
</file>