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Masters/slideMaster12.xml" ContentType="application/vnd.openxmlformats-officedocument.presentationml.slideMaster+xml"/>
  <Override PartName="/docProps/app.xml" ContentType="application/vnd.openxmlformats-officedocument.extended-properties+xml"/>
  <Override PartName="/ppt/slideMasters/slideMaster13.xml" ContentType="application/vnd.openxmlformats-officedocument.presentationml.slideMaster+xml"/>
  <Override PartName="/ppt/slideLayouts/slideLayout114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5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45.xml" ContentType="application/vnd.openxmlformats-officedocument.presentationml.slideLayout+xml"/>
  <Default Extension="png" ContentType="image/png"/>
  <Override PartName="/ppt/slideLayouts/slideLayout82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5.xml" ContentType="application/vnd.openxmlformats-officedocument.presentationml.slideLayout+xml"/>
  <Override PartName="/docProps/core.xml" ContentType="application/vnd.openxmlformats-package.core-properties+xml"/>
  <Override PartName="/ppt/slideMasters/slideMaster9.xml" ContentType="application/vnd.openxmlformats-officedocument.presentationml.slideMaster+xml"/>
  <Default Extension="bin" ContentType="application/vnd.openxmlformats-officedocument.presentationml.printerSettings"/>
  <Override PartName="/ppt/slideLayouts/slideLayout126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2.xml" ContentType="application/vnd.openxmlformats-officedocument.theme+xml"/>
  <Override PartName="/ppt/theme/theme4.xml" ContentType="application/vnd.openxmlformats-officedocument.theme+xml"/>
  <Override PartName="/ppt/slideLayouts/slideLayout15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4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8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Masters/slideMaster8.xml" ContentType="application/vnd.openxmlformats-officedocument.presentationml.slideMaster+xml"/>
  <Default Extension="xml" ContentType="application/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2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02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7.xml" ContentType="application/vnd.openxmlformats-officedocument.presentationml.slideLayout+xml"/>
  <Override PartName="/ppt/presentation.xml" ContentType="application/vnd.openxmlformats-officedocument.presentationml.presentation.main+xml"/>
  <Default Extension="jpeg" ContentType="image/jpeg"/>
  <Override PartName="/ppt/slideLayouts/slideLayout7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2.xml" ContentType="application/vnd.openxmlformats-officedocument.presentationml.slideLayout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3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1.xml" ContentType="application/vnd.openxmlformats-officedocument.theme+xml"/>
  <Override PartName="/ppt/slideLayouts/slideLayout111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Layouts/slideLayout103.xml" ContentType="application/vnd.openxmlformats-officedocument.presentationml.slideLayout+xml"/>
  <Override PartName="/ppt/theme/theme14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101.xml" ContentType="application/vnd.openxmlformats-officedocument.presentationml.slideLayout+xml"/>
  <Override PartName="/ppt/theme/theme1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24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  <p:sldMasterId r:id="rId2"/>
    <p:sldMasterId r:id="rId3"/>
    <p:sldMasterId r:id="rId4"/>
    <p:sldMasterId r:id="rId5"/>
    <p:sldMasterId r:id="rId6"/>
    <p:sldMasterId r:id="rId7"/>
    <p:sldMasterId r:id="rId8"/>
    <p:sldMasterId r:id="rId9"/>
    <p:sldMasterId r:id="rId10"/>
    <p:sldMasterId r:id="rId11"/>
    <p:sldMasterId r:id="rId12"/>
    <p:sldMasterId r:id="rId13"/>
    <p:sldMasterId r:id="rId14"/>
  </p:sldMasterIdLst>
  <p:notesMasterIdLst>
    <p:notesMasterId r:id="rId18"/>
  </p:notesMasterIdLst>
  <p:sldIdLst>
    <p:sldId id="257" r:id="rId15"/>
    <p:sldId id="258" r:id="rId16"/>
    <p:sldId id="259" r:id="rId17"/>
  </p:sldIdLst>
  <p:sldSz cx="9144000" cy="6858000" type="letter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5pPr>
    <a:lvl6pPr marL="22860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6pPr>
    <a:lvl7pPr marL="27432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7pPr>
    <a:lvl8pPr marL="32004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8pPr>
    <a:lvl9pPr marL="36576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1DC48"/>
    <a:srgbClr val="A7CE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6555" autoAdjust="0"/>
    <p:restoredTop sz="94660"/>
  </p:normalViewPr>
  <p:slideViewPr>
    <p:cSldViewPr>
      <p:cViewPr>
        <p:scale>
          <a:sx n="150" d="100"/>
          <a:sy n="150" d="100"/>
        </p:scale>
        <p:origin x="488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Master" Target="slideMasters/slideMaster14.xml"/><Relationship Id="rId2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1" Type="http://schemas.openxmlformats.org/officeDocument/2006/relationships/slideMaster" Target="slideMasters/slideMaster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6" Type="http://schemas.openxmlformats.org/officeDocument/2006/relationships/slide" Target="slides/slide2.xml"/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0" Type="http://schemas.openxmlformats.org/officeDocument/2006/relationships/slideMaster" Target="slideMasters/slideMaster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19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Master" Target="slideMasters/slideMaster9.xml"/><Relationship Id="rId3" Type="http://schemas.openxmlformats.org/officeDocument/2006/relationships/slideMaster" Target="slideMasters/slideMaster3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F0E66E4-4D5F-404F-9232-8D44627D9A18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93912-6D6C-C54F-822B-2767C62BCD40}" type="slidenum">
              <a:rPr lang="es-ES"/>
              <a:pPr/>
              <a:t>1</a:t>
            </a:fld>
            <a:endParaRPr lang="es-E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893763"/>
            <a:ext cx="3602037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893763"/>
            <a:ext cx="3603625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91187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9118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465763" y="1946275"/>
            <a:ext cx="1316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4200" y="1946275"/>
            <a:ext cx="1317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3536950"/>
            <a:ext cx="3602037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3536950"/>
            <a:ext cx="3603625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152525"/>
            <a:ext cx="1838325" cy="31781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152525"/>
            <a:ext cx="5367337" cy="31781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7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3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893763"/>
            <a:ext cx="7358062" cy="5072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5763" y="1946275"/>
            <a:ext cx="2786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089150"/>
            <a:ext cx="7358062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3536950"/>
            <a:ext cx="7358062" cy="79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152525"/>
            <a:ext cx="735806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hyperlink" Target="mailto:rj.mahamud27@uniandes.edu.c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caquijan@uniandes.edu.co" TargetMode="External"/><Relationship Id="rId5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668338" y="2133600"/>
            <a:ext cx="3902075" cy="386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Hora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Lugar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Jueves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2.30 – 5.25 </a:t>
            </a: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pm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P101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Profesor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Catalina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QUIJANO SILVA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3"/>
              </a:rPr>
              <a:t>caquijan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3"/>
              </a:rPr>
              <a:t>@uniandes.edu.co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MONITORA: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Rarme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MAHAMUD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4"/>
              </a:rPr>
              <a:t>rj.mahamud27@uniandes.edu.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4"/>
              </a:rPr>
              <a:t>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Intensidad</a:t>
            </a:r>
            <a:endParaRPr lang="en-US" sz="10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 </a:t>
            </a: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Créditos</a:t>
            </a: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Dirigido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Estudiantes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 ambos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tengan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interés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profundizar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conociendo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explorando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nociones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básicas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son el color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requiere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disposición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aprender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color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hasta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percepción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sensibilización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Asignatura</a:t>
            </a:r>
            <a:endParaRPr lang="en-US" sz="1000" b="1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Descripción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Curso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abarca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cultural, 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tiempo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insconsciente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sensible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afecta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percepción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humana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entendimiento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El fin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llenarse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herramientas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saber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aplicarlos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un fin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allá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simplemente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observación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práctica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sostiene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área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infinita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prentende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enterder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existe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detrás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llegar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soluciones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verdaderas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apunten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4800600" y="2133600"/>
            <a:ext cx="3662362" cy="463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problemáticas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comunmente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campo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dependen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elegido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transmitir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información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Objetivos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omprender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color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Explorar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posibilidades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expresión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utilización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pigmento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sensación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luz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simbología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saberla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sencillos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complementario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sino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base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ideas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Metodologia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ENTREGABLES</a:t>
            </a: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Librillos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color +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(digital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)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1-Primer 30%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Comenzar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los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vista en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2-Elaborar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varias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piezas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gráficas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después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suficientes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herramientas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“El Color”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reúna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sello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,: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color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tendrán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digital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impresas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Cada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responsable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totalidad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redacción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textos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imagen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final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verificación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1000" dirty="0" smtClean="0">
              <a:solidFill>
                <a:schemeClr val="tx1"/>
              </a:solidFill>
              <a:latin typeface="Arial" pitchFamily="-107" charset="0"/>
              <a:sym typeface="Arial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888" y="828675"/>
            <a:ext cx="8921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/>
          </p:cNvSpPr>
          <p:nvPr/>
        </p:nvSpPr>
        <p:spPr bwMode="auto">
          <a:xfrm>
            <a:off x="687388" y="1258888"/>
            <a:ext cx="8456612" cy="411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10000"/>
              </a:lnSpc>
              <a:spcBef>
                <a:spcPts val="1688"/>
              </a:spcBef>
            </a:pP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DISE-3330 / ELECTIVA C/</a:t>
            </a: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2700" b="1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1</a:t>
            </a: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.</a:t>
            </a: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2010</a:t>
            </a:r>
            <a:endParaRPr lang="en-US" sz="2700" b="1" dirty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894263" y="1258888"/>
            <a:ext cx="3821112" cy="4684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Reglas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generales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*La principal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regla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compañeros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diseñando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nuevas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ideas.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muestra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madurez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responsabilidad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hace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porcentaje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nota.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obligatorio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médicas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eventualidades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nivel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familiar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ante la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éstos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exige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inicio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terminación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Salirse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implica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ausencia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igual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comer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solicitar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abandonar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derechos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forma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investigar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chemeClr val="tx1"/>
              </a:solidFill>
              <a:latin typeface="Lucida Grande" pitchFamily="-107" charset="0"/>
              <a:sym typeface="Lucida Grande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Materiales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solicitados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van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actividades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indicados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momento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enfatizará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ambiente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sostenibles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verificados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pertinencia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sin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exagerar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gastos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papel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Cualquier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tendrá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también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comenzará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mirar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vista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buen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presupuesto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poner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un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contexto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real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solución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problemas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b="1" dirty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77875" y="1258888"/>
            <a:ext cx="3946525" cy="544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Sistema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proceso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busca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seguimiento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permamente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habilidades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destrezas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creatividad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conjunto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conceptos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evidenciados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diferentes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durante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semestre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Asimismo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actitud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referida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dificultades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equipo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participación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motivación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indicada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tardías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falta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20%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pérdida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ingreso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personas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ajenas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curso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y/o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consumo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alimentos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 nota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sola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35% del 100%.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cierre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notas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2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Plazo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retiro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Semana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individual 5 al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s-ES_tradnl" sz="700" dirty="0" smtClean="0">
                <a:latin typeface="Verdana" charset="0"/>
              </a:rPr>
              <a:t>Para definir la nota final del semestre en la escala establecida dentro del reglamento de la universidad, </a:t>
            </a:r>
            <a:r>
              <a:rPr lang="es-ES_tradnl" sz="700" dirty="0" smtClean="0">
                <a:solidFill>
                  <a:srgbClr val="FF0000"/>
                </a:solidFill>
                <a:latin typeface="Verdana" charset="0"/>
              </a:rPr>
              <a:t>artículo No.39</a:t>
            </a:r>
            <a:r>
              <a:rPr lang="es-ES_tradnl" sz="700" dirty="0" smtClean="0">
                <a:latin typeface="Verdana" charset="0"/>
              </a:rPr>
              <a:t>, se harán aproximaciones de la siguiente manera: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           </a:t>
            </a:r>
            <a:r>
              <a:rPr lang="es-ES_tradnl" sz="700" b="1" dirty="0" smtClean="0">
                <a:latin typeface="Verdana" charset="0"/>
              </a:rPr>
              <a:t>Nota obtenida                     Aproxima a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0.00 - 1.75 	      1.5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1.76 - 2.25 	      2.0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2.26 - 2.99 	      2.5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3.00 - 3.25	      3.0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3.26 - 3.75 	      3.5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3.76 - 4.25 	      4.0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4.26 - 4.75 	      4.5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4.76 - 5.00	      5.0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Primer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Elaboraci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 Color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[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olores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vistos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hasta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día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]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20%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Control de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vista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10%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                       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</a:t>
            </a: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               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    </a:t>
            </a: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30%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>
                <a:solidFill>
                  <a:srgbClr val="99CC00"/>
                </a:solidFill>
                <a:latin typeface="Verdana" pitchFamily="-107" charset="0"/>
                <a:sym typeface="Verdana" pitchFamily="-107" charset="0"/>
              </a:rPr>
              <a:t>	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Segundo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Restantes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Mejorados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 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20%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Brief +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Machote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                    20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</a:t>
            </a: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                 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  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40%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	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30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endParaRPr lang="en-US" sz="800" dirty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------------------------------------------                      100%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687388" y="1258888"/>
            <a:ext cx="3822700" cy="3751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Bibliografia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Referencias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Reirut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Michael,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Helfand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Jessica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otros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Fundamentos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Gráfico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Ediciones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Infinito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Buenos Aires,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Gombrich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E.H.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Usos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imágenes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Fondo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Cultural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Económico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México,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Le Petit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Livre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Panamá, 2005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Bleu. Histoire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d’une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Black. The History of a Color,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Línea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el Plano.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Paidós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1996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De lo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Espiritual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en el Arte.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Barral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Editores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1982.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Zhang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Yimou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Hero, Miramax Home Entertainment, 2002.</a:t>
            </a:r>
            <a:endParaRPr lang="en-US" sz="800" dirty="0" smtClean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4894263" y="1258888"/>
            <a:ext cx="3821112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Cronograma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EN LA COMUNICACI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ÓN Y LA CULTURA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268288" indent="-228600" algn="l" defTabSz="642938">
              <a:lnSpc>
                <a:spcPct val="130000"/>
              </a:lnSpc>
              <a:spcBef>
                <a:spcPts val="138"/>
              </a:spcBef>
              <a:buAutoNum type="arabicPeriod"/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AZUL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tarea1</a:t>
            </a:r>
          </a:p>
          <a:p>
            <a:pPr marL="268288" indent="-228600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2.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Segundo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ROJO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tarea2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Tercer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BLANCO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4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.Cuarto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Anuncio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Examen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5.Quinto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AMARILLO</a:t>
            </a: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6.Sexto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Color: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NEGRO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7.Otros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Los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SEMI-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COLORES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**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habr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á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control de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lectura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sorpresa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calificado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entrará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primer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junto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los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color**</a:t>
            </a: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COLORES LUZ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 Luz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Encuadres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Fotografía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Luz- Audiovisual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PIGMENTO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Taller con Rita Miranda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LASES SOBRE EL LIBRO-OBJETO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// REQUISITOS BRIEF TRABAJO FINAL – RELACI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ÓN CON LA TEORÍA VISTA EN CLASE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Elaboraci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Brief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Machote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ÚLTIMO DÍA DE CLASES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Final 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Aufzählung">
  <a:themeElements>
    <a:clrScheme name="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&amp; Aufzählung - Links">
  <a:themeElements>
    <a:clrScheme name="Titel &amp; Aufzählung - Lin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Link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Lin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&amp; Aufzählung - 2 Spalten">
  <a:themeElements>
    <a:clrScheme name="Titel &amp; Aufzählung - 2 Spalt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2 Spalt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2 Spalt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 &amp; Aufzählung - Rechts">
  <a:themeElements>
    <a:clrScheme name="Titel &amp; Aufzählung - Rech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Rech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Rech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, Aufzählung &amp; Foto">
  <a:themeElements>
    <a:clrScheme name="Titel, Aufzählung &amp;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Aufzählung &amp; Foto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, Aufzählung &amp;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el &amp; Aufzählung">
  <a:themeElements>
    <a:clrScheme name="Titel &amp; 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- Mitte">
  <a:themeElements>
    <a:clrScheme name="Titel - Mit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Mitt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Mit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el &amp; Untertitel">
  <a:themeElements>
    <a:clrScheme name="Titel &amp; Unter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Untertite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Unter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Horizontal, Spiegelung">
  <a:themeElements>
    <a:clrScheme name="Foto - Horizont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">
  <a:themeElements>
    <a:clrScheme name="Foto - Vertik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oto - Vertikal, Spiegelung">
  <a:themeElements>
    <a:clrScheme name="Foto - Vertik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el - Oben">
  <a:themeElements>
    <a:clrScheme name="Titel - Ob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Ob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Ob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Pages>0</Pages>
  <Words>1473</Words>
  <Characters>0</Characters>
  <PresentationFormat>Carta (216 x 279 mm)</PresentationFormat>
  <Lines>0</Lines>
  <Paragraphs>103</Paragraphs>
  <Slides>3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14</vt:i4>
      </vt:variant>
      <vt:variant>
        <vt:lpstr>Títulos de diapositiva</vt:lpstr>
      </vt:variant>
      <vt:variant>
        <vt:i4>3</vt:i4>
      </vt:variant>
    </vt:vector>
  </HeadingPairs>
  <TitlesOfParts>
    <vt:vector size="17" baseType="lpstr">
      <vt:lpstr>Leer</vt:lpstr>
      <vt:lpstr>Titel &amp; Aufzählung</vt:lpstr>
      <vt:lpstr>Titel - Mitte</vt:lpstr>
      <vt:lpstr>Titel &amp; Untertitel</vt:lpstr>
      <vt:lpstr>Foto - Horizontal</vt:lpstr>
      <vt:lpstr>Foto - Horizontal, Spiegelung</vt:lpstr>
      <vt:lpstr>Foto - Vertikal</vt:lpstr>
      <vt:lpstr>Foto - Vertikal, Spiegelung</vt:lpstr>
      <vt:lpstr>Titel - Oben</vt:lpstr>
      <vt:lpstr>Aufzählung</vt:lpstr>
      <vt:lpstr>Titel &amp; Aufzählung - Links</vt:lpstr>
      <vt:lpstr>Titel &amp; Aufzählung - 2 Spalten</vt:lpstr>
      <vt:lpstr>Titel &amp; Aufzählung - Rechts</vt:lpstr>
      <vt:lpstr>Titel, Aufzählung &amp; Foto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/>
  <cp:keywords/>
  <dc:description/>
  <cp:lastModifiedBy>macbook</cp:lastModifiedBy>
  <cp:revision>73</cp:revision>
  <dcterms:created xsi:type="dcterms:W3CDTF">2010-01-21T13:30:19Z</dcterms:created>
  <dcterms:modified xsi:type="dcterms:W3CDTF">2010-01-21T14:13:40Z</dcterms:modified>
</cp:coreProperties>
</file>