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2.xml" ContentType="application/vnd.openxmlformats-officedocument.presentationml.slideMaster+xml"/>
  <Override PartName="/docProps/app.xml" ContentType="application/vnd.openxmlformats-officedocument.extended-properties+xml"/>
  <Override PartName="/ppt/slideMasters/slideMaster13.xml" ContentType="application/vnd.openxmlformats-officedocument.presentationml.slideMaster+xml"/>
  <Override PartName="/ppt/slideLayouts/slideLayout11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45.xml" ContentType="application/vnd.openxmlformats-officedocument.presentationml.slideLayout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Layouts/slideLayout126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15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4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Default Extension="xml" ContentType="application/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theme/theme14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2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</p:sldMasterIdLst>
  <p:notesMasterIdLst>
    <p:notesMasterId r:id="rId18"/>
  </p:notesMasterIdLst>
  <p:sldIdLst>
    <p:sldId id="257" r:id="rId15"/>
    <p:sldId id="258" r:id="rId16"/>
    <p:sldId id="25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1DC48"/>
    <a:srgbClr val="A7C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16555" autoAdjust="0"/>
    <p:restoredTop sz="94660"/>
  </p:normalViewPr>
  <p:slideViewPr>
    <p:cSldViewPr>
      <p:cViewPr>
        <p:scale>
          <a:sx n="150" d="100"/>
          <a:sy n="150" d="100"/>
        </p:scale>
        <p:origin x="488" y="1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Master" Target="slideMasters/slideMaster14.xml"/><Relationship Id="rId2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1" Type="http://schemas.openxmlformats.org/officeDocument/2006/relationships/slideMaster" Target="slideMasters/slideMaster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2.xml"/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0" Type="http://schemas.openxmlformats.org/officeDocument/2006/relationships/slideMaster" Target="slideMasters/slideMaster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19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Master" Target="slideMasters/slideMaster9.xml"/><Relationship Id="rId3" Type="http://schemas.openxmlformats.org/officeDocument/2006/relationships/slideMaster" Target="slideMasters/slideMaster3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0E66E4-4D5F-404F-9232-8D44627D9A18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3912-6D6C-C54F-822B-2767C62BCD40}" type="slidenum">
              <a:rPr lang="es-ES"/>
              <a:pPr/>
              <a:t>1</a:t>
            </a:fld>
            <a:endParaRPr lang="es-E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893763"/>
            <a:ext cx="360203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893763"/>
            <a:ext cx="3603625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1187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11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465763" y="1946275"/>
            <a:ext cx="1316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4200" y="1946275"/>
            <a:ext cx="1317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3536950"/>
            <a:ext cx="3602037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536950"/>
            <a:ext cx="3603625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152525"/>
            <a:ext cx="1838325" cy="31781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152525"/>
            <a:ext cx="5367337" cy="31781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3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893763"/>
            <a:ext cx="7358062" cy="507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5763" y="1946275"/>
            <a:ext cx="2786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089150"/>
            <a:ext cx="7358062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3536950"/>
            <a:ext cx="7358062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mailto:dc.astorquiza135@uniandes.edu.c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aquijan@uniandes.edu.co" TargetMode="External"/><Relationship Id="rId5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68338" y="2133600"/>
            <a:ext cx="3902075" cy="386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Hora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Lugar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Jueves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2.30 – 5.25 pm. P101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Catalina QUIJANO SILVA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caquijan@uniandes.edu.co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MONITOR: Daniel ASTORQUIZA </a:t>
            </a:r>
            <a:r>
              <a:rPr lang="es-ES_tradnl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4"/>
              </a:rPr>
              <a:t>dc.astorquiza135@uniandes.edu.</a:t>
            </a:r>
            <a:r>
              <a:rPr lang="es-ES_tradnl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4"/>
              </a:rPr>
              <a:t>co</a:t>
            </a:r>
            <a:r>
              <a:rPr lang="es-ES_tradnl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Intensidad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 </a:t>
            </a: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Créditos</a:t>
            </a: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Dirigido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 ambos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tengan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interés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profundizar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conocer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nociones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básicas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son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requiere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disposición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aprender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sensibilización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Asignatura</a:t>
            </a:r>
            <a:endParaRPr lang="en-US" sz="10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Descripción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Curso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abarca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cultural,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tiempo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insconsciente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sensible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afecta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humana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entendimiento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El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llenarse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saber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aplicarlos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allá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simplemente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práctica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sostiene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infinita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prentende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enterder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detrás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soluciones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verdaderas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apunten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800600" y="2133600"/>
            <a:ext cx="3662362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problemáticas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campo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dependen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elegido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transmitir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información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omprender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posibilidades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utilización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sensación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simbología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saberla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sencillos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complementario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base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ideas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Metodologia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ENTREGABLES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Librillos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color +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(digital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)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COLECTIVA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1-Primer 30%: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vista en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2-Elaborar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después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suficientes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“El Color”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reúna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sello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,: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digital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impresas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Cada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responsable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totalidad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redacción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textos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final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verificación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dirty="0" smtClean="0">
              <a:solidFill>
                <a:schemeClr val="tx1"/>
              </a:solidFill>
              <a:latin typeface="Arial" pitchFamily="-107" charset="0"/>
              <a:sym typeface="Arial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8" y="828675"/>
            <a:ext cx="89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687388" y="1258888"/>
            <a:ext cx="8456612" cy="41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10000"/>
              </a:lnSpc>
              <a:spcBef>
                <a:spcPts val="1688"/>
              </a:spcBef>
            </a:pP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DISE-3330 / ELECTIVA C/ </a:t>
            </a:r>
            <a:r>
              <a:rPr lang="en-US" sz="2700" b="1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2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. 2010</a:t>
            </a:r>
            <a:endParaRPr lang="en-US" sz="2700" b="1" dirty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894263" y="1258888"/>
            <a:ext cx="3821112" cy="468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Reglas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generales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principal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regla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compañeros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nuevas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madurez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responsabilidad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hace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porcentaje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nota.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obligatorio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médicas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eventualidades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familiar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ante la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exige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inicio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terminación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Salirse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implica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ausencia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igual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comer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abandonar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derechos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forma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MUESTRA FINAL ES UN TRABAJO QUE SE REALIZA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 GRUPO - EN COLECTIVO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Lucida Grande" pitchFamily="-107" charset="0"/>
              <a:sym typeface="Lucida Grande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van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actividades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indicados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momento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ambiente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sostenibles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verificados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pertinencia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exagerar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gastos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papel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Cualquier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tendrá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también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comenzará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mirar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vista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buen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presupuesto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poner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real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solución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b="1" dirty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77875" y="1258888"/>
            <a:ext cx="3946525" cy="544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Sistema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permamente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destrezas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creatividad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conjunto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evidenciados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diferentes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durante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semestre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Asimismo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actitud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referida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dificultades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equipo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participación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motivación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indicada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tardías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falta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20%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pérdida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ingreso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ajenas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y/o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consumo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alimentos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nota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35% del 100%.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cierre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notas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1ERO DE OCTUBRE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Plazo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Semana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individual 5 al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s-ES_tradnl" sz="700" dirty="0" smtClean="0">
                <a:latin typeface="Verdana" charset="0"/>
              </a:rPr>
              <a:t>Para definir la nota final del semestre en la escala establecida dentro del reglamento de la universidad, </a:t>
            </a:r>
            <a:r>
              <a:rPr lang="es-ES_tradnl" sz="700" dirty="0" smtClean="0">
                <a:solidFill>
                  <a:srgbClr val="FF0000"/>
                </a:solidFill>
                <a:latin typeface="Verdana" charset="0"/>
              </a:rPr>
              <a:t>artículo No.39</a:t>
            </a:r>
            <a:r>
              <a:rPr lang="es-ES_tradnl" sz="700" dirty="0" smtClean="0">
                <a:latin typeface="Verdana" charset="0"/>
              </a:rPr>
              <a:t>, se harán aproximaciones de la siguiente manera: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           </a:t>
            </a:r>
            <a:r>
              <a:rPr lang="es-ES_tradnl" sz="700" b="1" dirty="0" smtClean="0">
                <a:latin typeface="Verdana" charset="0"/>
              </a:rPr>
              <a:t>Nota obtenida                     Aproxima a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0.00 - 1.75 	      1.5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1.76 - 2.25 	      2.0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2.26 - 2.99 	      2.5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3.00 - 3.25	      3.0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3.26 - 3.75 	      3.5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3.76 - 4.25 	      4.0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4.26 - 4.75 	      4.5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4.76 - 5.00	      5.0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endParaRPr lang="en-US" sz="7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[2 de los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vistos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día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]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+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Ilustración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Color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30%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               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30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70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7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7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     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2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0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lustraci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Color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10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CMYK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Pigmentos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 5%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RGB   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Fotograf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ía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5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       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Exposici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Grupos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Semi-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5%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Fotograf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ía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Grupal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Semi-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5%</a:t>
            </a:r>
            <a:endParaRPr lang="en-US" sz="7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                 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50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Carteles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s-ES_tradnl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–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         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20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                      100%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687388" y="1258888"/>
            <a:ext cx="3822700" cy="375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Bibliografia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Referencias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Reirut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Michael,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Helfand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Jessica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Fundamentos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Gráfico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Ediciones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Infinito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Buenos Aires,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Gombrich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E.H.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Usos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imágenes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Fondo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Cultural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Económico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México,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Le Petit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Livre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Panamá, 2005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Bleu. Histoire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d’une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Black. The History of a Color,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Línea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el Plano.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Paidós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1996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Espiritual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en el Arte.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Barral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Editores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1982.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Zhang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Yimou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Hero, Miramax Home Entertainment, 2002.</a:t>
            </a:r>
            <a:endParaRPr lang="en-US" sz="800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4894263" y="1258888"/>
            <a:ext cx="3821112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EN LA COMUNICACIÓN Y LA CULTURA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  <a:buAutoNum type="arabicPeriod"/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AZUL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tarea1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 Segundo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ROJO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tarea2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Tercer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BLANCO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tarea3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4.Cuarto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Anuncio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5.Quinto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AMARILLO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6.Sexto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NEGRO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7.Otros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Los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SEMI-COLORES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**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control de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lectura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sorpresa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calificado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entrará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primer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junto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los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color**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LUZ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Luz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Encuadres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Luz- Audiovisual.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PIGMENTO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Taller con Rita Miranda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CLASES SOBRE EL LIBRO-OBJETO // REQUISITOS BRIEF TRABAJO FINAL – RELACIÓN CON LA TEORÍA VISTA EN CLASE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Brief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ÚLTIMO DÍA DE CLASES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Pages>0</Pages>
  <Words>1507</Words>
  <Characters>0</Characters>
  <PresentationFormat>Carta (216 x 279 mm)</PresentationFormat>
  <Lines>0</Lines>
  <Paragraphs>108</Paragraphs>
  <Slides>3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14</vt:i4>
      </vt:variant>
      <vt:variant>
        <vt:lpstr>Títulos de diapositiva</vt:lpstr>
      </vt:variant>
      <vt:variant>
        <vt:i4>3</vt:i4>
      </vt:variant>
    </vt:vector>
  </HeadingPairs>
  <TitlesOfParts>
    <vt:vector size="17" baseType="lpstr">
      <vt:lpstr>Leer</vt:lpstr>
      <vt:lpstr>Titel &amp; Aufzählung</vt:lpstr>
      <vt:lpstr>Titel - Mitte</vt:lpstr>
      <vt:lpstr>Titel &amp; Untertitel</vt:lpstr>
      <vt:lpstr>Foto - Horizontal</vt:lpstr>
      <vt:lpstr>Foto - Horizontal, Spiegelung</vt:lpstr>
      <vt:lpstr>Foto - Vertikal</vt:lpstr>
      <vt:lpstr>Foto - Vertikal, Spiegelung</vt:lpstr>
      <vt:lpstr>Titel - Oben</vt:lpstr>
      <vt:lpstr>Aufzählung</vt:lpstr>
      <vt:lpstr>Titel &amp; Aufzählung - Links</vt:lpstr>
      <vt:lpstr>Titel &amp; Aufzählung - 2 Spalten</vt:lpstr>
      <vt:lpstr>Titel &amp; Aufzählung - Rechts</vt:lpstr>
      <vt:lpstr>Titel, Aufzählung &amp; Foto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macbook</cp:lastModifiedBy>
  <cp:revision>80</cp:revision>
  <dcterms:created xsi:type="dcterms:W3CDTF">2011-01-27T15:17:11Z</dcterms:created>
  <dcterms:modified xsi:type="dcterms:W3CDTF">2011-01-27T15:53:26Z</dcterms:modified>
</cp:coreProperties>
</file>