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pdf" ContentType="application/pdf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5" r:id="rId5"/>
    <p:sldId id="257" r:id="rId6"/>
    <p:sldId id="260" r:id="rId7"/>
    <p:sldId id="274" r:id="rId8"/>
    <p:sldId id="275" r:id="rId9"/>
    <p:sldId id="276" r:id="rId10"/>
    <p:sldId id="263" r:id="rId11"/>
    <p:sldId id="267" r:id="rId12"/>
    <p:sldId id="268" r:id="rId13"/>
    <p:sldId id="266" r:id="rId14"/>
    <p:sldId id="272" r:id="rId15"/>
    <p:sldId id="271" r:id="rId16"/>
    <p:sldId id="273" r:id="rId1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14" d="100"/>
          <a:sy n="14" d="100"/>
        </p:scale>
        <p:origin x="-2790" y="-13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E546-3984-48B1-BCF4-9280009760D2}" type="datetimeFigureOut">
              <a:rPr lang="es-ES" smtClean="0"/>
              <a:pPr/>
              <a:t>18/02/2010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81D-DBD7-4836-A649-019967BDB8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E546-3984-48B1-BCF4-9280009760D2}" type="datetimeFigureOut">
              <a:rPr lang="es-ES" smtClean="0"/>
              <a:pPr/>
              <a:t>18/02/2010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81D-DBD7-4836-A649-019967BDB8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E546-3984-48B1-BCF4-9280009760D2}" type="datetimeFigureOut">
              <a:rPr lang="es-ES" smtClean="0"/>
              <a:pPr/>
              <a:t>18/02/2010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81D-DBD7-4836-A649-019967BDB8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E546-3984-48B1-BCF4-9280009760D2}" type="datetimeFigureOut">
              <a:rPr lang="es-ES" smtClean="0"/>
              <a:pPr/>
              <a:t>18/02/2010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81D-DBD7-4836-A649-019967BDB8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E546-3984-48B1-BCF4-9280009760D2}" type="datetimeFigureOut">
              <a:rPr lang="es-ES" smtClean="0"/>
              <a:pPr/>
              <a:t>18/02/2010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81D-DBD7-4836-A649-019967BDB8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E546-3984-48B1-BCF4-9280009760D2}" type="datetimeFigureOut">
              <a:rPr lang="es-ES" smtClean="0"/>
              <a:pPr/>
              <a:t>18/02/2010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81D-DBD7-4836-A649-019967BDB8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E546-3984-48B1-BCF4-9280009760D2}" type="datetimeFigureOut">
              <a:rPr lang="es-ES" smtClean="0"/>
              <a:pPr/>
              <a:t>18/02/2010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81D-DBD7-4836-A649-019967BDB8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E546-3984-48B1-BCF4-9280009760D2}" type="datetimeFigureOut">
              <a:rPr lang="es-ES" smtClean="0"/>
              <a:pPr/>
              <a:t>18/02/2010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81D-DBD7-4836-A649-019967BDB8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E546-3984-48B1-BCF4-9280009760D2}" type="datetimeFigureOut">
              <a:rPr lang="es-ES" smtClean="0"/>
              <a:pPr/>
              <a:t>18/02/2010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81D-DBD7-4836-A649-019967BDB8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E546-3984-48B1-BCF4-9280009760D2}" type="datetimeFigureOut">
              <a:rPr lang="es-ES" smtClean="0"/>
              <a:pPr/>
              <a:t>18/02/2010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81D-DBD7-4836-A649-019967BDB8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E546-3984-48B1-BCF4-9280009760D2}" type="datetimeFigureOut">
              <a:rPr lang="es-ES" smtClean="0"/>
              <a:pPr/>
              <a:t>18/02/2010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81D-DBD7-4836-A649-019967BDB8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BE546-3984-48B1-BCF4-9280009760D2}" type="datetimeFigureOut">
              <a:rPr lang="es-ES" smtClean="0"/>
              <a:pPr/>
              <a:t>18/02/2010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3981D-DBD7-4836-A649-019967BDB8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14546" y="2786058"/>
            <a:ext cx="4643470" cy="11430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2D050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744793"/>
            <a:ext cx="7772400" cy="1470025"/>
          </a:xfrm>
        </p:spPr>
        <p:txBody>
          <a:bodyPr/>
          <a:lstStyle/>
          <a:p>
            <a:r>
              <a:rPr lang="es-CO" dirty="0" smtClean="0">
                <a:solidFill>
                  <a:schemeClr val="bg1"/>
                </a:solidFill>
              </a:rPr>
              <a:t>RECORRIDOS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821" y="642918"/>
            <a:ext cx="8811335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85720" y="4714884"/>
            <a:ext cx="4429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/>
              <a:t>VER EL CAÑO COMO UN RIO</a:t>
            </a:r>
          </a:p>
          <a:p>
            <a:pPr algn="just"/>
            <a:r>
              <a:rPr lang="es-ES_tradnl" dirty="0" smtClean="0"/>
              <a:t>Cambiarle la imagen de caño a Rio, ya que no es considerado como un lugar de entretenimiento ni de transito por los habitantes del sector. A través de iluminación en diferentes tonos de color azul sobre el agua. </a:t>
            </a:r>
          </a:p>
          <a:p>
            <a:pPr algn="just"/>
            <a:endParaRPr lang="es-ES" dirty="0"/>
          </a:p>
        </p:txBody>
      </p:sp>
      <p:pic>
        <p:nvPicPr>
          <p:cNvPr id="6" name="Picture Placeholder 5" descr="idea 2.jpg"/>
          <p:cNvPicPr>
            <a:picLocks noChangeAspect="1"/>
          </p:cNvPicPr>
          <p:nvPr/>
        </p:nvPicPr>
        <p:blipFill>
          <a:blip r:embed="rId2"/>
          <a:srcRect t="12280" b="12280"/>
          <a:stretch>
            <a:fillRect/>
          </a:stretch>
        </p:blipFill>
        <p:spPr>
          <a:xfrm>
            <a:off x="282575" y="458788"/>
            <a:ext cx="8577263" cy="3884612"/>
          </a:xfrm>
          <a:prstGeom prst="rect">
            <a:avLst/>
          </a:prstGeom>
        </p:spPr>
      </p:pic>
      <p:pic>
        <p:nvPicPr>
          <p:cNvPr id="4" name="Picture 6" descr="idea 2-2.jpg"/>
          <p:cNvPicPr>
            <a:picLocks noChangeAspect="1"/>
          </p:cNvPicPr>
          <p:nvPr/>
        </p:nvPicPr>
        <p:blipFill>
          <a:blip r:embed="rId3" cstate="print"/>
          <a:srcRect l="19226" t="16395" r="23078" b="16781"/>
          <a:stretch>
            <a:fillRect/>
          </a:stretch>
        </p:blipFill>
        <p:spPr>
          <a:xfrm>
            <a:off x="4929190" y="4572008"/>
            <a:ext cx="3976686" cy="1995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estudio\20050730002647_dancing fountain.jpg"/>
          <p:cNvPicPr>
            <a:picLocks noChangeAspect="1" noChangeArrowheads="1"/>
          </p:cNvPicPr>
          <p:nvPr/>
        </p:nvPicPr>
        <p:blipFill>
          <a:blip r:embed="rId2"/>
          <a:srcRect t="8171"/>
          <a:stretch>
            <a:fillRect/>
          </a:stretch>
        </p:blipFill>
        <p:spPr bwMode="auto">
          <a:xfrm>
            <a:off x="378490" y="571480"/>
            <a:ext cx="8336914" cy="4976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0" descr="idea 1.jpg"/>
          <p:cNvPicPr>
            <a:picLocks noChangeAspect="1"/>
          </p:cNvPicPr>
          <p:nvPr/>
        </p:nvPicPr>
        <p:blipFill>
          <a:blip r:embed="rId2" cstate="print"/>
          <a:srcRect t="12158" b="12158"/>
          <a:stretch>
            <a:fillRect/>
          </a:stretch>
        </p:blipFill>
        <p:spPr>
          <a:xfrm>
            <a:off x="282575" y="458788"/>
            <a:ext cx="8577263" cy="388461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85720" y="4714884"/>
            <a:ext cx="371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/>
              <a:t>LUZ Y AGUA</a:t>
            </a:r>
          </a:p>
          <a:p>
            <a:pPr algn="just"/>
            <a:r>
              <a:rPr lang="es-ES_tradnl" dirty="0" smtClean="0"/>
              <a:t>A través de pequeñas fuentes crear espectáculos diarios que fomenten en la hagan que la gente disfrute pasar tiempo en este lugar.</a:t>
            </a:r>
          </a:p>
          <a:p>
            <a:pPr algn="just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3968634" y="3244334"/>
            <a:ext cx="1206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/>
              <a:t>Sin </a:t>
            </a:r>
            <a:r>
              <a:rPr lang="es-ES_tradnl" dirty="0" err="1" smtClean="0"/>
              <a:t>título</a:t>
            </a:r>
            <a:r>
              <a:rPr lang="es-ES_tradnl" dirty="0" smtClean="0"/>
              <a:t>-1</a:t>
            </a:r>
            <a:endParaRPr lang="es-ES_tradnl" dirty="0"/>
          </a:p>
        </p:txBody>
      </p:sp>
      <p:pic>
        <p:nvPicPr>
          <p:cNvPr id="6" name="Imagen 5" descr="Sin título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98" y="357166"/>
            <a:ext cx="9181398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render agua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t="-10531" b="-10531"/>
              <a:stretch>
                <a:fillRect/>
              </a:stretch>
            </p:blipFill>
          </mc:Choice>
          <mc:Fallback>
            <p:blipFill>
              <a:blip r:embed="rId3"/>
              <a:srcRect t="-10531" b="-10531"/>
              <a:stretch>
                <a:fillRect/>
              </a:stretch>
            </p:blipFill>
          </mc:Fallback>
        </mc:AlternateContent>
        <p:spPr>
          <a:xfrm>
            <a:off x="0" y="214290"/>
            <a:ext cx="9283196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4" descr="Fountains_fullsize.jpg"/>
          <p:cNvPicPr>
            <a:picLocks noChangeAspect="1"/>
          </p:cNvPicPr>
          <p:nvPr/>
        </p:nvPicPr>
        <p:blipFill>
          <a:blip r:embed="rId2"/>
          <a:srcRect l="-14774" r="-14774"/>
          <a:stretch>
            <a:fillRect/>
          </a:stretch>
        </p:blipFill>
        <p:spPr>
          <a:xfrm>
            <a:off x="-817593" y="533400"/>
            <a:ext cx="10723593" cy="58975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85804" y="357166"/>
            <a:ext cx="4371948" cy="11430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643106" y="357166"/>
            <a:ext cx="8229600" cy="1143000"/>
          </a:xfrm>
        </p:spPr>
        <p:txBody>
          <a:bodyPr>
            <a:normAutofit/>
          </a:bodyPr>
          <a:lstStyle/>
          <a:p>
            <a:r>
              <a:rPr lang="es-CO" sz="3000" dirty="0" smtClean="0">
                <a:solidFill>
                  <a:schemeClr val="bg1"/>
                </a:solidFill>
              </a:rPr>
              <a:t>TIPOS DE RECORRIDOS</a:t>
            </a:r>
            <a:endParaRPr lang="es-ES" sz="30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525963"/>
          </a:xfrm>
        </p:spPr>
        <p:txBody>
          <a:bodyPr>
            <a:normAutofit/>
          </a:bodyPr>
          <a:lstStyle/>
          <a:p>
            <a:pPr>
              <a:buFont typeface="Calibri" pitchFamily="34" charset="0"/>
              <a:buChar char="*"/>
            </a:pPr>
            <a:r>
              <a:rPr lang="es-CO" sz="2800" dirty="0" smtClean="0"/>
              <a:t>Pasear a la mascota</a:t>
            </a:r>
          </a:p>
          <a:p>
            <a:pPr>
              <a:buFont typeface="Calibri" pitchFamily="34" charset="0"/>
              <a:buChar char="*"/>
            </a:pPr>
            <a:r>
              <a:rPr lang="es-CO" sz="2800" dirty="0" smtClean="0"/>
              <a:t>Ir al trabajo</a:t>
            </a:r>
          </a:p>
          <a:p>
            <a:pPr>
              <a:buFont typeface="Calibri" pitchFamily="34" charset="0"/>
              <a:buChar char="*"/>
            </a:pPr>
            <a:r>
              <a:rPr lang="es-CO" sz="2800" dirty="0" smtClean="0"/>
              <a:t>Ejercitar</a:t>
            </a:r>
          </a:p>
          <a:p>
            <a:pPr>
              <a:buFont typeface="Calibri" pitchFamily="34" charset="0"/>
              <a:buChar char="*"/>
            </a:pPr>
            <a:r>
              <a:rPr lang="es-CO" sz="2800" dirty="0" smtClean="0"/>
              <a:t>Entretenimiento</a:t>
            </a:r>
          </a:p>
          <a:p>
            <a:pPr>
              <a:buFont typeface="Calibri" pitchFamily="34" charset="0"/>
              <a:buChar char="*"/>
            </a:pPr>
            <a:r>
              <a:rPr lang="es-CO" sz="2800" dirty="0" smtClean="0"/>
              <a:t>Ir a la casa</a:t>
            </a:r>
          </a:p>
          <a:p>
            <a:pPr>
              <a:buFont typeface="Calibri" pitchFamily="34" charset="0"/>
              <a:buChar char="*"/>
            </a:pPr>
            <a:r>
              <a:rPr lang="es-CO" sz="2800" dirty="0" smtClean="0"/>
              <a:t>De paso</a:t>
            </a:r>
          </a:p>
          <a:p>
            <a:pPr>
              <a:buFont typeface="Calibri" pitchFamily="34" charset="0"/>
              <a:buChar char="*"/>
            </a:pPr>
            <a:r>
              <a:rPr lang="es-CO" sz="2800" dirty="0" smtClean="0"/>
              <a:t>Todo el tiempo</a:t>
            </a:r>
          </a:p>
          <a:p>
            <a:pPr>
              <a:buFont typeface="Calibri" pitchFamily="34" charset="0"/>
              <a:buChar char="*"/>
            </a:pPr>
            <a:endParaRPr lang="es-E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4244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Forma libre"/>
          <p:cNvSpPr/>
          <p:nvPr/>
        </p:nvSpPr>
        <p:spPr>
          <a:xfrm>
            <a:off x="707136" y="926524"/>
            <a:ext cx="3579112" cy="1231460"/>
          </a:xfrm>
          <a:custGeom>
            <a:avLst/>
            <a:gdLst>
              <a:gd name="connsiteX0" fmla="*/ 24384 w 3470239"/>
              <a:gd name="connsiteY0" fmla="*/ 1231460 h 1231460"/>
              <a:gd name="connsiteX1" fmla="*/ 12192 w 3470239"/>
              <a:gd name="connsiteY1" fmla="*/ 1121732 h 1231460"/>
              <a:gd name="connsiteX2" fmla="*/ 0 w 3470239"/>
              <a:gd name="connsiteY2" fmla="*/ 1072964 h 1231460"/>
              <a:gd name="connsiteX3" fmla="*/ 12192 w 3470239"/>
              <a:gd name="connsiteY3" fmla="*/ 987620 h 1231460"/>
              <a:gd name="connsiteX4" fmla="*/ 24384 w 3470239"/>
              <a:gd name="connsiteY4" fmla="*/ 951044 h 1231460"/>
              <a:gd name="connsiteX5" fmla="*/ 73152 w 3470239"/>
              <a:gd name="connsiteY5" fmla="*/ 914468 h 1231460"/>
              <a:gd name="connsiteX6" fmla="*/ 146304 w 3470239"/>
              <a:gd name="connsiteY6" fmla="*/ 841316 h 1231460"/>
              <a:gd name="connsiteX7" fmla="*/ 256032 w 3470239"/>
              <a:gd name="connsiteY7" fmla="*/ 804740 h 1231460"/>
              <a:gd name="connsiteX8" fmla="*/ 292608 w 3470239"/>
              <a:gd name="connsiteY8" fmla="*/ 792548 h 1231460"/>
              <a:gd name="connsiteX9" fmla="*/ 475488 w 3470239"/>
              <a:gd name="connsiteY9" fmla="*/ 670628 h 1231460"/>
              <a:gd name="connsiteX10" fmla="*/ 573024 w 3470239"/>
              <a:gd name="connsiteY10" fmla="*/ 658436 h 1231460"/>
              <a:gd name="connsiteX11" fmla="*/ 658368 w 3470239"/>
              <a:gd name="connsiteY11" fmla="*/ 634052 h 1231460"/>
              <a:gd name="connsiteX12" fmla="*/ 707136 w 3470239"/>
              <a:gd name="connsiteY12" fmla="*/ 621860 h 1231460"/>
              <a:gd name="connsiteX13" fmla="*/ 792480 w 3470239"/>
              <a:gd name="connsiteY13" fmla="*/ 609668 h 1231460"/>
              <a:gd name="connsiteX14" fmla="*/ 926592 w 3470239"/>
              <a:gd name="connsiteY14" fmla="*/ 573092 h 1231460"/>
              <a:gd name="connsiteX15" fmla="*/ 975360 w 3470239"/>
              <a:gd name="connsiteY15" fmla="*/ 560900 h 1231460"/>
              <a:gd name="connsiteX16" fmla="*/ 1048512 w 3470239"/>
              <a:gd name="connsiteY16" fmla="*/ 536516 h 1231460"/>
              <a:gd name="connsiteX17" fmla="*/ 1121664 w 3470239"/>
              <a:gd name="connsiteY17" fmla="*/ 512132 h 1231460"/>
              <a:gd name="connsiteX18" fmla="*/ 1194816 w 3470239"/>
              <a:gd name="connsiteY18" fmla="*/ 487748 h 1231460"/>
              <a:gd name="connsiteX19" fmla="*/ 1231392 w 3470239"/>
              <a:gd name="connsiteY19" fmla="*/ 475556 h 1231460"/>
              <a:gd name="connsiteX20" fmla="*/ 1280160 w 3470239"/>
              <a:gd name="connsiteY20" fmla="*/ 438980 h 1231460"/>
              <a:gd name="connsiteX21" fmla="*/ 1316736 w 3470239"/>
              <a:gd name="connsiteY21" fmla="*/ 426788 h 1231460"/>
              <a:gd name="connsiteX22" fmla="*/ 1414272 w 3470239"/>
              <a:gd name="connsiteY22" fmla="*/ 402404 h 1231460"/>
              <a:gd name="connsiteX23" fmla="*/ 1694688 w 3470239"/>
              <a:gd name="connsiteY23" fmla="*/ 378020 h 1231460"/>
              <a:gd name="connsiteX24" fmla="*/ 1755648 w 3470239"/>
              <a:gd name="connsiteY24" fmla="*/ 365828 h 1231460"/>
              <a:gd name="connsiteX25" fmla="*/ 1792224 w 3470239"/>
              <a:gd name="connsiteY25" fmla="*/ 353636 h 1231460"/>
              <a:gd name="connsiteX26" fmla="*/ 1853184 w 3470239"/>
              <a:gd name="connsiteY26" fmla="*/ 341444 h 1231460"/>
              <a:gd name="connsiteX27" fmla="*/ 1950720 w 3470239"/>
              <a:gd name="connsiteY27" fmla="*/ 317060 h 1231460"/>
              <a:gd name="connsiteX28" fmla="*/ 2023872 w 3470239"/>
              <a:gd name="connsiteY28" fmla="*/ 280484 h 1231460"/>
              <a:gd name="connsiteX29" fmla="*/ 2109216 w 3470239"/>
              <a:gd name="connsiteY29" fmla="*/ 243908 h 1231460"/>
              <a:gd name="connsiteX30" fmla="*/ 2145792 w 3470239"/>
              <a:gd name="connsiteY30" fmla="*/ 219524 h 1231460"/>
              <a:gd name="connsiteX31" fmla="*/ 2279904 w 3470239"/>
              <a:gd name="connsiteY31" fmla="*/ 195140 h 1231460"/>
              <a:gd name="connsiteX32" fmla="*/ 2340864 w 3470239"/>
              <a:gd name="connsiteY32" fmla="*/ 182948 h 1231460"/>
              <a:gd name="connsiteX33" fmla="*/ 2389632 w 3470239"/>
              <a:gd name="connsiteY33" fmla="*/ 170756 h 1231460"/>
              <a:gd name="connsiteX34" fmla="*/ 2462784 w 3470239"/>
              <a:gd name="connsiteY34" fmla="*/ 158564 h 1231460"/>
              <a:gd name="connsiteX35" fmla="*/ 2560320 w 3470239"/>
              <a:gd name="connsiteY35" fmla="*/ 134180 h 1231460"/>
              <a:gd name="connsiteX36" fmla="*/ 2633472 w 3470239"/>
              <a:gd name="connsiteY36" fmla="*/ 109796 h 1231460"/>
              <a:gd name="connsiteX37" fmla="*/ 2682240 w 3470239"/>
              <a:gd name="connsiteY37" fmla="*/ 97604 h 1231460"/>
              <a:gd name="connsiteX38" fmla="*/ 2755392 w 3470239"/>
              <a:gd name="connsiteY38" fmla="*/ 73220 h 1231460"/>
              <a:gd name="connsiteX39" fmla="*/ 2926080 w 3470239"/>
              <a:gd name="connsiteY39" fmla="*/ 48836 h 1231460"/>
              <a:gd name="connsiteX40" fmla="*/ 3230880 w 3470239"/>
              <a:gd name="connsiteY40" fmla="*/ 36644 h 1231460"/>
              <a:gd name="connsiteX41" fmla="*/ 3291840 w 3470239"/>
              <a:gd name="connsiteY41" fmla="*/ 134180 h 1231460"/>
              <a:gd name="connsiteX42" fmla="*/ 3316224 w 3470239"/>
              <a:gd name="connsiteY42" fmla="*/ 170756 h 1231460"/>
              <a:gd name="connsiteX43" fmla="*/ 3377184 w 3470239"/>
              <a:gd name="connsiteY43" fmla="*/ 231716 h 1231460"/>
              <a:gd name="connsiteX44" fmla="*/ 3401568 w 3470239"/>
              <a:gd name="connsiteY44" fmla="*/ 329252 h 1231460"/>
              <a:gd name="connsiteX45" fmla="*/ 3425952 w 3470239"/>
              <a:gd name="connsiteY45" fmla="*/ 365828 h 1231460"/>
              <a:gd name="connsiteX46" fmla="*/ 3462528 w 3470239"/>
              <a:gd name="connsiteY46" fmla="*/ 402404 h 12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470239" h="1231460">
                <a:moveTo>
                  <a:pt x="24384" y="1231460"/>
                </a:moveTo>
                <a:cubicBezTo>
                  <a:pt x="20320" y="1194884"/>
                  <a:pt x="17788" y="1158105"/>
                  <a:pt x="12192" y="1121732"/>
                </a:cubicBezTo>
                <a:cubicBezTo>
                  <a:pt x="9644" y="1105171"/>
                  <a:pt x="0" y="1089720"/>
                  <a:pt x="0" y="1072964"/>
                </a:cubicBezTo>
                <a:cubicBezTo>
                  <a:pt x="0" y="1044227"/>
                  <a:pt x="6556" y="1015799"/>
                  <a:pt x="12192" y="987620"/>
                </a:cubicBezTo>
                <a:cubicBezTo>
                  <a:pt x="14712" y="975018"/>
                  <a:pt x="16157" y="960917"/>
                  <a:pt x="24384" y="951044"/>
                </a:cubicBezTo>
                <a:cubicBezTo>
                  <a:pt x="37393" y="935434"/>
                  <a:pt x="58048" y="928061"/>
                  <a:pt x="73152" y="914468"/>
                </a:cubicBezTo>
                <a:cubicBezTo>
                  <a:pt x="98784" y="891399"/>
                  <a:pt x="121920" y="865700"/>
                  <a:pt x="146304" y="841316"/>
                </a:cubicBezTo>
                <a:cubicBezTo>
                  <a:pt x="173566" y="814054"/>
                  <a:pt x="219456" y="816932"/>
                  <a:pt x="256032" y="804740"/>
                </a:cubicBezTo>
                <a:lnTo>
                  <a:pt x="292608" y="792548"/>
                </a:lnTo>
                <a:lnTo>
                  <a:pt x="475488" y="670628"/>
                </a:lnTo>
                <a:cubicBezTo>
                  <a:pt x="502750" y="652453"/>
                  <a:pt x="540705" y="663823"/>
                  <a:pt x="573024" y="658436"/>
                </a:cubicBezTo>
                <a:cubicBezTo>
                  <a:pt x="618761" y="650813"/>
                  <a:pt x="617783" y="645648"/>
                  <a:pt x="658368" y="634052"/>
                </a:cubicBezTo>
                <a:cubicBezTo>
                  <a:pt x="674480" y="629449"/>
                  <a:pt x="690650" y="624857"/>
                  <a:pt x="707136" y="621860"/>
                </a:cubicBezTo>
                <a:cubicBezTo>
                  <a:pt x="735409" y="616719"/>
                  <a:pt x="764301" y="615304"/>
                  <a:pt x="792480" y="609668"/>
                </a:cubicBezTo>
                <a:cubicBezTo>
                  <a:pt x="937362" y="580692"/>
                  <a:pt x="844848" y="596447"/>
                  <a:pt x="926592" y="573092"/>
                </a:cubicBezTo>
                <a:cubicBezTo>
                  <a:pt x="942704" y="568489"/>
                  <a:pt x="959310" y="565715"/>
                  <a:pt x="975360" y="560900"/>
                </a:cubicBezTo>
                <a:cubicBezTo>
                  <a:pt x="999979" y="553514"/>
                  <a:pt x="1024128" y="544644"/>
                  <a:pt x="1048512" y="536516"/>
                </a:cubicBezTo>
                <a:lnTo>
                  <a:pt x="1121664" y="512132"/>
                </a:lnTo>
                <a:lnTo>
                  <a:pt x="1194816" y="487748"/>
                </a:lnTo>
                <a:lnTo>
                  <a:pt x="1231392" y="475556"/>
                </a:lnTo>
                <a:cubicBezTo>
                  <a:pt x="1247648" y="463364"/>
                  <a:pt x="1262517" y="449062"/>
                  <a:pt x="1280160" y="438980"/>
                </a:cubicBezTo>
                <a:cubicBezTo>
                  <a:pt x="1291318" y="432604"/>
                  <a:pt x="1304337" y="430169"/>
                  <a:pt x="1316736" y="426788"/>
                </a:cubicBezTo>
                <a:cubicBezTo>
                  <a:pt x="1349068" y="417970"/>
                  <a:pt x="1381760" y="410532"/>
                  <a:pt x="1414272" y="402404"/>
                </a:cubicBezTo>
                <a:cubicBezTo>
                  <a:pt x="1538054" y="371458"/>
                  <a:pt x="1446307" y="391093"/>
                  <a:pt x="1694688" y="378020"/>
                </a:cubicBezTo>
                <a:cubicBezTo>
                  <a:pt x="1715008" y="373956"/>
                  <a:pt x="1735544" y="370854"/>
                  <a:pt x="1755648" y="365828"/>
                </a:cubicBezTo>
                <a:cubicBezTo>
                  <a:pt x="1768116" y="362711"/>
                  <a:pt x="1779756" y="356753"/>
                  <a:pt x="1792224" y="353636"/>
                </a:cubicBezTo>
                <a:cubicBezTo>
                  <a:pt x="1812328" y="348610"/>
                  <a:pt x="1832992" y="346104"/>
                  <a:pt x="1853184" y="341444"/>
                </a:cubicBezTo>
                <a:cubicBezTo>
                  <a:pt x="1885838" y="333908"/>
                  <a:pt x="1950720" y="317060"/>
                  <a:pt x="1950720" y="317060"/>
                </a:cubicBezTo>
                <a:cubicBezTo>
                  <a:pt x="2021010" y="270200"/>
                  <a:pt x="1953204" y="310770"/>
                  <a:pt x="2023872" y="280484"/>
                </a:cubicBezTo>
                <a:cubicBezTo>
                  <a:pt x="2129332" y="235287"/>
                  <a:pt x="2023439" y="272500"/>
                  <a:pt x="2109216" y="243908"/>
                </a:cubicBezTo>
                <a:cubicBezTo>
                  <a:pt x="2121408" y="235780"/>
                  <a:pt x="2132072" y="224669"/>
                  <a:pt x="2145792" y="219524"/>
                </a:cubicBezTo>
                <a:cubicBezTo>
                  <a:pt x="2159964" y="214209"/>
                  <a:pt x="2271043" y="196751"/>
                  <a:pt x="2279904" y="195140"/>
                </a:cubicBezTo>
                <a:cubicBezTo>
                  <a:pt x="2300292" y="191433"/>
                  <a:pt x="2320635" y="187443"/>
                  <a:pt x="2340864" y="182948"/>
                </a:cubicBezTo>
                <a:cubicBezTo>
                  <a:pt x="2357221" y="179313"/>
                  <a:pt x="2373201" y="174042"/>
                  <a:pt x="2389632" y="170756"/>
                </a:cubicBezTo>
                <a:cubicBezTo>
                  <a:pt x="2413872" y="165908"/>
                  <a:pt x="2438400" y="162628"/>
                  <a:pt x="2462784" y="158564"/>
                </a:cubicBezTo>
                <a:cubicBezTo>
                  <a:pt x="2573764" y="121571"/>
                  <a:pt x="2398484" y="178317"/>
                  <a:pt x="2560320" y="134180"/>
                </a:cubicBezTo>
                <a:cubicBezTo>
                  <a:pt x="2585117" y="127417"/>
                  <a:pt x="2609088" y="117924"/>
                  <a:pt x="2633472" y="109796"/>
                </a:cubicBezTo>
                <a:cubicBezTo>
                  <a:pt x="2649368" y="104497"/>
                  <a:pt x="2666190" y="102419"/>
                  <a:pt x="2682240" y="97604"/>
                </a:cubicBezTo>
                <a:cubicBezTo>
                  <a:pt x="2706859" y="90218"/>
                  <a:pt x="2729947" y="76855"/>
                  <a:pt x="2755392" y="73220"/>
                </a:cubicBezTo>
                <a:lnTo>
                  <a:pt x="2926080" y="48836"/>
                </a:lnTo>
                <a:cubicBezTo>
                  <a:pt x="3072587" y="0"/>
                  <a:pt x="2973565" y="23101"/>
                  <a:pt x="3230880" y="36644"/>
                </a:cubicBezTo>
                <a:cubicBezTo>
                  <a:pt x="3259898" y="123697"/>
                  <a:pt x="3233878" y="95539"/>
                  <a:pt x="3291840" y="134180"/>
                </a:cubicBezTo>
                <a:cubicBezTo>
                  <a:pt x="3299968" y="146372"/>
                  <a:pt x="3305863" y="160395"/>
                  <a:pt x="3316224" y="170756"/>
                </a:cubicBezTo>
                <a:cubicBezTo>
                  <a:pt x="3397504" y="252036"/>
                  <a:pt x="3312160" y="134180"/>
                  <a:pt x="3377184" y="231716"/>
                </a:cubicBezTo>
                <a:cubicBezTo>
                  <a:pt x="3381821" y="254902"/>
                  <a:pt x="3389071" y="304259"/>
                  <a:pt x="3401568" y="329252"/>
                </a:cubicBezTo>
                <a:cubicBezTo>
                  <a:pt x="3408121" y="342358"/>
                  <a:pt x="3414510" y="356674"/>
                  <a:pt x="3425952" y="365828"/>
                </a:cubicBezTo>
                <a:cubicBezTo>
                  <a:pt x="3470239" y="401258"/>
                  <a:pt x="3462528" y="352097"/>
                  <a:pt x="3462528" y="402404"/>
                </a:cubicBez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orma libre"/>
          <p:cNvSpPr/>
          <p:nvPr/>
        </p:nvSpPr>
        <p:spPr>
          <a:xfrm>
            <a:off x="3930892" y="4885272"/>
            <a:ext cx="3030740" cy="1094591"/>
          </a:xfrm>
          <a:custGeom>
            <a:avLst/>
            <a:gdLst>
              <a:gd name="connsiteX0" fmla="*/ 165620 w 3030740"/>
              <a:gd name="connsiteY0" fmla="*/ 979080 h 1094591"/>
              <a:gd name="connsiteX1" fmla="*/ 433844 w 3030740"/>
              <a:gd name="connsiteY1" fmla="*/ 820584 h 1094591"/>
              <a:gd name="connsiteX2" fmla="*/ 506996 w 3030740"/>
              <a:gd name="connsiteY2" fmla="*/ 747432 h 1094591"/>
              <a:gd name="connsiteX3" fmla="*/ 543572 w 3030740"/>
              <a:gd name="connsiteY3" fmla="*/ 674280 h 1094591"/>
              <a:gd name="connsiteX4" fmla="*/ 567956 w 3030740"/>
              <a:gd name="connsiteY4" fmla="*/ 601128 h 1094591"/>
              <a:gd name="connsiteX5" fmla="*/ 604532 w 3030740"/>
              <a:gd name="connsiteY5" fmla="*/ 564552 h 1094591"/>
              <a:gd name="connsiteX6" fmla="*/ 702068 w 3030740"/>
              <a:gd name="connsiteY6" fmla="*/ 503592 h 1094591"/>
              <a:gd name="connsiteX7" fmla="*/ 811796 w 3030740"/>
              <a:gd name="connsiteY7" fmla="*/ 442632 h 1094591"/>
              <a:gd name="connsiteX8" fmla="*/ 848372 w 3030740"/>
              <a:gd name="connsiteY8" fmla="*/ 406056 h 1094591"/>
              <a:gd name="connsiteX9" fmla="*/ 884948 w 3030740"/>
              <a:gd name="connsiteY9" fmla="*/ 381672 h 1094591"/>
              <a:gd name="connsiteX10" fmla="*/ 921524 w 3030740"/>
              <a:gd name="connsiteY10" fmla="*/ 345096 h 1094591"/>
              <a:gd name="connsiteX11" fmla="*/ 958100 w 3030740"/>
              <a:gd name="connsiteY11" fmla="*/ 320712 h 1094591"/>
              <a:gd name="connsiteX12" fmla="*/ 1080020 w 3030740"/>
              <a:gd name="connsiteY12" fmla="*/ 174408 h 1094591"/>
              <a:gd name="connsiteX13" fmla="*/ 1092212 w 3030740"/>
              <a:gd name="connsiteY13" fmla="*/ 137832 h 1094591"/>
              <a:gd name="connsiteX14" fmla="*/ 1177556 w 3030740"/>
              <a:gd name="connsiteY14" fmla="*/ 28104 h 1094591"/>
              <a:gd name="connsiteX15" fmla="*/ 1214132 w 3030740"/>
              <a:gd name="connsiteY15" fmla="*/ 3720 h 1094591"/>
              <a:gd name="connsiteX16" fmla="*/ 1311668 w 3030740"/>
              <a:gd name="connsiteY16" fmla="*/ 15912 h 1094591"/>
              <a:gd name="connsiteX17" fmla="*/ 1323860 w 3030740"/>
              <a:gd name="connsiteY17" fmla="*/ 64680 h 1094591"/>
              <a:gd name="connsiteX18" fmla="*/ 1384820 w 3030740"/>
              <a:gd name="connsiteY18" fmla="*/ 125640 h 1094591"/>
              <a:gd name="connsiteX19" fmla="*/ 1433588 w 3030740"/>
              <a:gd name="connsiteY19" fmla="*/ 235368 h 1094591"/>
              <a:gd name="connsiteX20" fmla="*/ 1470164 w 3030740"/>
              <a:gd name="connsiteY20" fmla="*/ 259752 h 1094591"/>
              <a:gd name="connsiteX21" fmla="*/ 1567700 w 3030740"/>
              <a:gd name="connsiteY21" fmla="*/ 332904 h 1094591"/>
              <a:gd name="connsiteX22" fmla="*/ 1628660 w 3030740"/>
              <a:gd name="connsiteY22" fmla="*/ 381672 h 1094591"/>
              <a:gd name="connsiteX23" fmla="*/ 1689620 w 3030740"/>
              <a:gd name="connsiteY23" fmla="*/ 393864 h 1094591"/>
              <a:gd name="connsiteX24" fmla="*/ 2140724 w 3030740"/>
              <a:gd name="connsiteY24" fmla="*/ 381672 h 1094591"/>
              <a:gd name="connsiteX25" fmla="*/ 2177300 w 3030740"/>
              <a:gd name="connsiteY25" fmla="*/ 369480 h 1094591"/>
              <a:gd name="connsiteX26" fmla="*/ 2213876 w 3030740"/>
              <a:gd name="connsiteY26" fmla="*/ 345096 h 1094591"/>
              <a:gd name="connsiteX27" fmla="*/ 2299220 w 3030740"/>
              <a:gd name="connsiteY27" fmla="*/ 332904 h 1094591"/>
              <a:gd name="connsiteX28" fmla="*/ 2713748 w 3030740"/>
              <a:gd name="connsiteY28" fmla="*/ 357288 h 1094591"/>
              <a:gd name="connsiteX29" fmla="*/ 2786900 w 3030740"/>
              <a:gd name="connsiteY29" fmla="*/ 406056 h 1094591"/>
              <a:gd name="connsiteX30" fmla="*/ 2860052 w 3030740"/>
              <a:gd name="connsiteY30" fmla="*/ 430440 h 1094591"/>
              <a:gd name="connsiteX31" fmla="*/ 2981972 w 3030740"/>
              <a:gd name="connsiteY31" fmla="*/ 454824 h 1094591"/>
              <a:gd name="connsiteX32" fmla="*/ 3030740 w 3030740"/>
              <a:gd name="connsiteY32" fmla="*/ 479208 h 109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030740" h="1094591">
                <a:moveTo>
                  <a:pt x="165620" y="979080"/>
                </a:moveTo>
                <a:cubicBezTo>
                  <a:pt x="507044" y="713528"/>
                  <a:pt x="0" y="1094591"/>
                  <a:pt x="433844" y="820584"/>
                </a:cubicBezTo>
                <a:cubicBezTo>
                  <a:pt x="463000" y="802170"/>
                  <a:pt x="506996" y="747432"/>
                  <a:pt x="506996" y="747432"/>
                </a:cubicBezTo>
                <a:cubicBezTo>
                  <a:pt x="551460" y="614040"/>
                  <a:pt x="480547" y="816087"/>
                  <a:pt x="543572" y="674280"/>
                </a:cubicBezTo>
                <a:cubicBezTo>
                  <a:pt x="554011" y="650792"/>
                  <a:pt x="559828" y="625512"/>
                  <a:pt x="567956" y="601128"/>
                </a:cubicBezTo>
                <a:cubicBezTo>
                  <a:pt x="573408" y="584771"/>
                  <a:pt x="591556" y="575906"/>
                  <a:pt x="604532" y="564552"/>
                </a:cubicBezTo>
                <a:cubicBezTo>
                  <a:pt x="690064" y="489712"/>
                  <a:pt x="633626" y="532924"/>
                  <a:pt x="702068" y="503592"/>
                </a:cubicBezTo>
                <a:cubicBezTo>
                  <a:pt x="729087" y="492012"/>
                  <a:pt x="791243" y="458046"/>
                  <a:pt x="811796" y="442632"/>
                </a:cubicBezTo>
                <a:cubicBezTo>
                  <a:pt x="825590" y="432287"/>
                  <a:pt x="835126" y="417094"/>
                  <a:pt x="848372" y="406056"/>
                </a:cubicBezTo>
                <a:cubicBezTo>
                  <a:pt x="859629" y="396675"/>
                  <a:pt x="873691" y="391053"/>
                  <a:pt x="884948" y="381672"/>
                </a:cubicBezTo>
                <a:cubicBezTo>
                  <a:pt x="898194" y="370634"/>
                  <a:pt x="908278" y="356134"/>
                  <a:pt x="921524" y="345096"/>
                </a:cubicBezTo>
                <a:cubicBezTo>
                  <a:pt x="932781" y="335715"/>
                  <a:pt x="947148" y="330447"/>
                  <a:pt x="958100" y="320712"/>
                </a:cubicBezTo>
                <a:cubicBezTo>
                  <a:pt x="990267" y="292119"/>
                  <a:pt x="1064565" y="220774"/>
                  <a:pt x="1080020" y="174408"/>
                </a:cubicBezTo>
                <a:cubicBezTo>
                  <a:pt x="1084084" y="162216"/>
                  <a:pt x="1085971" y="149066"/>
                  <a:pt x="1092212" y="137832"/>
                </a:cubicBezTo>
                <a:cubicBezTo>
                  <a:pt x="1115650" y="95644"/>
                  <a:pt x="1140788" y="58744"/>
                  <a:pt x="1177556" y="28104"/>
                </a:cubicBezTo>
                <a:cubicBezTo>
                  <a:pt x="1188813" y="18723"/>
                  <a:pt x="1201940" y="11848"/>
                  <a:pt x="1214132" y="3720"/>
                </a:cubicBezTo>
                <a:cubicBezTo>
                  <a:pt x="1246644" y="7784"/>
                  <a:pt x="1283026" y="0"/>
                  <a:pt x="1311668" y="15912"/>
                </a:cubicBezTo>
                <a:cubicBezTo>
                  <a:pt x="1326316" y="24050"/>
                  <a:pt x="1317259" y="49279"/>
                  <a:pt x="1323860" y="64680"/>
                </a:cubicBezTo>
                <a:cubicBezTo>
                  <a:pt x="1340116" y="102611"/>
                  <a:pt x="1352308" y="103965"/>
                  <a:pt x="1384820" y="125640"/>
                </a:cubicBezTo>
                <a:cubicBezTo>
                  <a:pt x="1396892" y="161857"/>
                  <a:pt x="1404607" y="206387"/>
                  <a:pt x="1433588" y="235368"/>
                </a:cubicBezTo>
                <a:cubicBezTo>
                  <a:pt x="1443949" y="245729"/>
                  <a:pt x="1459803" y="249391"/>
                  <a:pt x="1470164" y="259752"/>
                </a:cubicBezTo>
                <a:cubicBezTo>
                  <a:pt x="1549145" y="338733"/>
                  <a:pt x="1480972" y="311222"/>
                  <a:pt x="1567700" y="332904"/>
                </a:cubicBezTo>
                <a:cubicBezTo>
                  <a:pt x="1588020" y="349160"/>
                  <a:pt x="1605385" y="370034"/>
                  <a:pt x="1628660" y="381672"/>
                </a:cubicBezTo>
                <a:cubicBezTo>
                  <a:pt x="1647195" y="390939"/>
                  <a:pt x="1668898" y="393864"/>
                  <a:pt x="1689620" y="393864"/>
                </a:cubicBezTo>
                <a:cubicBezTo>
                  <a:pt x="1840043" y="393864"/>
                  <a:pt x="1990356" y="385736"/>
                  <a:pt x="2140724" y="381672"/>
                </a:cubicBezTo>
                <a:cubicBezTo>
                  <a:pt x="2152916" y="377608"/>
                  <a:pt x="2165805" y="375227"/>
                  <a:pt x="2177300" y="369480"/>
                </a:cubicBezTo>
                <a:cubicBezTo>
                  <a:pt x="2190406" y="362927"/>
                  <a:pt x="2199841" y="349306"/>
                  <a:pt x="2213876" y="345096"/>
                </a:cubicBezTo>
                <a:cubicBezTo>
                  <a:pt x="2241401" y="336839"/>
                  <a:pt x="2270772" y="336968"/>
                  <a:pt x="2299220" y="332904"/>
                </a:cubicBezTo>
                <a:cubicBezTo>
                  <a:pt x="2437019" y="241038"/>
                  <a:pt x="2360021" y="280806"/>
                  <a:pt x="2713748" y="357288"/>
                </a:cubicBezTo>
                <a:cubicBezTo>
                  <a:pt x="2742392" y="363481"/>
                  <a:pt x="2762516" y="389800"/>
                  <a:pt x="2786900" y="406056"/>
                </a:cubicBezTo>
                <a:cubicBezTo>
                  <a:pt x="2808286" y="420313"/>
                  <a:pt x="2835668" y="422312"/>
                  <a:pt x="2860052" y="430440"/>
                </a:cubicBezTo>
                <a:cubicBezTo>
                  <a:pt x="2896427" y="442565"/>
                  <a:pt x="2945955" y="448821"/>
                  <a:pt x="2981972" y="454824"/>
                </a:cubicBezTo>
                <a:cubicBezTo>
                  <a:pt x="3024000" y="468833"/>
                  <a:pt x="3009461" y="457929"/>
                  <a:pt x="3030740" y="479208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orma libre"/>
          <p:cNvSpPr/>
          <p:nvPr/>
        </p:nvSpPr>
        <p:spPr>
          <a:xfrm>
            <a:off x="3621024" y="2937989"/>
            <a:ext cx="670560" cy="232435"/>
          </a:xfrm>
          <a:custGeom>
            <a:avLst/>
            <a:gdLst>
              <a:gd name="connsiteX0" fmla="*/ 0 w 670560"/>
              <a:gd name="connsiteY0" fmla="*/ 195355 h 232435"/>
              <a:gd name="connsiteX1" fmla="*/ 109728 w 670560"/>
              <a:gd name="connsiteY1" fmla="*/ 122203 h 232435"/>
              <a:gd name="connsiteX2" fmla="*/ 158496 w 670560"/>
              <a:gd name="connsiteY2" fmla="*/ 97819 h 232435"/>
              <a:gd name="connsiteX3" fmla="*/ 243840 w 670560"/>
              <a:gd name="connsiteY3" fmla="*/ 12475 h 232435"/>
              <a:gd name="connsiteX4" fmla="*/ 365760 w 670560"/>
              <a:gd name="connsiteY4" fmla="*/ 24667 h 232435"/>
              <a:gd name="connsiteX5" fmla="*/ 390144 w 670560"/>
              <a:gd name="connsiteY5" fmla="*/ 61243 h 232435"/>
              <a:gd name="connsiteX6" fmla="*/ 414528 w 670560"/>
              <a:gd name="connsiteY6" fmla="*/ 134395 h 232435"/>
              <a:gd name="connsiteX7" fmla="*/ 451104 w 670560"/>
              <a:gd name="connsiteY7" fmla="*/ 146587 h 232435"/>
              <a:gd name="connsiteX8" fmla="*/ 499872 w 670560"/>
              <a:gd name="connsiteY8" fmla="*/ 158779 h 232435"/>
              <a:gd name="connsiteX9" fmla="*/ 536448 w 670560"/>
              <a:gd name="connsiteY9" fmla="*/ 183163 h 232435"/>
              <a:gd name="connsiteX10" fmla="*/ 560832 w 670560"/>
              <a:gd name="connsiteY10" fmla="*/ 219739 h 232435"/>
              <a:gd name="connsiteX11" fmla="*/ 670560 w 670560"/>
              <a:gd name="connsiteY11" fmla="*/ 231931 h 2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0560" h="232435">
                <a:moveTo>
                  <a:pt x="0" y="195355"/>
                </a:moveTo>
                <a:cubicBezTo>
                  <a:pt x="36576" y="170971"/>
                  <a:pt x="72290" y="145242"/>
                  <a:pt x="109728" y="122203"/>
                </a:cubicBezTo>
                <a:cubicBezTo>
                  <a:pt x="125207" y="112678"/>
                  <a:pt x="145645" y="110670"/>
                  <a:pt x="158496" y="97819"/>
                </a:cubicBezTo>
                <a:cubicBezTo>
                  <a:pt x="256315" y="0"/>
                  <a:pt x="161078" y="40062"/>
                  <a:pt x="243840" y="12475"/>
                </a:cubicBezTo>
                <a:cubicBezTo>
                  <a:pt x="284480" y="16539"/>
                  <a:pt x="327013" y="11751"/>
                  <a:pt x="365760" y="24667"/>
                </a:cubicBezTo>
                <a:cubicBezTo>
                  <a:pt x="379661" y="29301"/>
                  <a:pt x="384193" y="47853"/>
                  <a:pt x="390144" y="61243"/>
                </a:cubicBezTo>
                <a:cubicBezTo>
                  <a:pt x="400583" y="84731"/>
                  <a:pt x="406400" y="110011"/>
                  <a:pt x="414528" y="134395"/>
                </a:cubicBezTo>
                <a:cubicBezTo>
                  <a:pt x="418592" y="146587"/>
                  <a:pt x="438747" y="143056"/>
                  <a:pt x="451104" y="146587"/>
                </a:cubicBezTo>
                <a:cubicBezTo>
                  <a:pt x="467216" y="151190"/>
                  <a:pt x="483616" y="154715"/>
                  <a:pt x="499872" y="158779"/>
                </a:cubicBezTo>
                <a:cubicBezTo>
                  <a:pt x="512064" y="166907"/>
                  <a:pt x="526087" y="172802"/>
                  <a:pt x="536448" y="183163"/>
                </a:cubicBezTo>
                <a:cubicBezTo>
                  <a:pt x="546809" y="193524"/>
                  <a:pt x="547227" y="214297"/>
                  <a:pt x="560832" y="219739"/>
                </a:cubicBezTo>
                <a:cubicBezTo>
                  <a:pt x="592572" y="232435"/>
                  <a:pt x="634264" y="231931"/>
                  <a:pt x="670560" y="231931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2285984" y="1000108"/>
            <a:ext cx="17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solidFill>
                  <a:schemeClr val="bg1"/>
                </a:solidFill>
              </a:rPr>
              <a:t>Trabajo/casa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143240" y="3143248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solidFill>
                  <a:schemeClr val="bg1"/>
                </a:solidFill>
              </a:rPr>
              <a:t>Paseo mascota/ ejercitar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929190" y="4929198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solidFill>
                  <a:schemeClr val="bg1"/>
                </a:solidFill>
              </a:rPr>
              <a:t>De paso/ trabajo/ casa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5" name="14 Forma libre"/>
          <p:cNvSpPr/>
          <p:nvPr/>
        </p:nvSpPr>
        <p:spPr>
          <a:xfrm>
            <a:off x="4608576" y="2938272"/>
            <a:ext cx="938784" cy="377952"/>
          </a:xfrm>
          <a:custGeom>
            <a:avLst/>
            <a:gdLst>
              <a:gd name="connsiteX0" fmla="*/ 0 w 938784"/>
              <a:gd name="connsiteY0" fmla="*/ 0 h 377952"/>
              <a:gd name="connsiteX1" fmla="*/ 231648 w 938784"/>
              <a:gd name="connsiteY1" fmla="*/ 12192 h 377952"/>
              <a:gd name="connsiteX2" fmla="*/ 304800 w 938784"/>
              <a:gd name="connsiteY2" fmla="*/ 36576 h 377952"/>
              <a:gd name="connsiteX3" fmla="*/ 341376 w 938784"/>
              <a:gd name="connsiteY3" fmla="*/ 48768 h 377952"/>
              <a:gd name="connsiteX4" fmla="*/ 426720 w 938784"/>
              <a:gd name="connsiteY4" fmla="*/ 97536 h 377952"/>
              <a:gd name="connsiteX5" fmla="*/ 463296 w 938784"/>
              <a:gd name="connsiteY5" fmla="*/ 109728 h 377952"/>
              <a:gd name="connsiteX6" fmla="*/ 499872 w 938784"/>
              <a:gd name="connsiteY6" fmla="*/ 134112 h 377952"/>
              <a:gd name="connsiteX7" fmla="*/ 536448 w 938784"/>
              <a:gd name="connsiteY7" fmla="*/ 146304 h 377952"/>
              <a:gd name="connsiteX8" fmla="*/ 573024 w 938784"/>
              <a:gd name="connsiteY8" fmla="*/ 182880 h 377952"/>
              <a:gd name="connsiteX9" fmla="*/ 633984 w 938784"/>
              <a:gd name="connsiteY9" fmla="*/ 219456 h 377952"/>
              <a:gd name="connsiteX10" fmla="*/ 670560 w 938784"/>
              <a:gd name="connsiteY10" fmla="*/ 243840 h 377952"/>
              <a:gd name="connsiteX11" fmla="*/ 694944 w 938784"/>
              <a:gd name="connsiteY11" fmla="*/ 280416 h 377952"/>
              <a:gd name="connsiteX12" fmla="*/ 731520 w 938784"/>
              <a:gd name="connsiteY12" fmla="*/ 292608 h 377952"/>
              <a:gd name="connsiteX13" fmla="*/ 829056 w 938784"/>
              <a:gd name="connsiteY13" fmla="*/ 316992 h 377952"/>
              <a:gd name="connsiteX14" fmla="*/ 926592 w 938784"/>
              <a:gd name="connsiteY14" fmla="*/ 365760 h 377952"/>
              <a:gd name="connsiteX15" fmla="*/ 938784 w 938784"/>
              <a:gd name="connsiteY15" fmla="*/ 377952 h 37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38784" h="377952">
                <a:moveTo>
                  <a:pt x="0" y="0"/>
                </a:moveTo>
                <a:cubicBezTo>
                  <a:pt x="77216" y="4064"/>
                  <a:pt x="154876" y="2979"/>
                  <a:pt x="231648" y="12192"/>
                </a:cubicBezTo>
                <a:cubicBezTo>
                  <a:pt x="257168" y="15254"/>
                  <a:pt x="280416" y="28448"/>
                  <a:pt x="304800" y="36576"/>
                </a:cubicBezTo>
                <a:lnTo>
                  <a:pt x="341376" y="48768"/>
                </a:lnTo>
                <a:cubicBezTo>
                  <a:pt x="378109" y="73257"/>
                  <a:pt x="383408" y="78974"/>
                  <a:pt x="426720" y="97536"/>
                </a:cubicBezTo>
                <a:cubicBezTo>
                  <a:pt x="438532" y="102598"/>
                  <a:pt x="451104" y="105664"/>
                  <a:pt x="463296" y="109728"/>
                </a:cubicBezTo>
                <a:cubicBezTo>
                  <a:pt x="475488" y="117856"/>
                  <a:pt x="486766" y="127559"/>
                  <a:pt x="499872" y="134112"/>
                </a:cubicBezTo>
                <a:cubicBezTo>
                  <a:pt x="511367" y="139859"/>
                  <a:pt x="525755" y="139175"/>
                  <a:pt x="536448" y="146304"/>
                </a:cubicBezTo>
                <a:cubicBezTo>
                  <a:pt x="550794" y="155868"/>
                  <a:pt x="559230" y="172535"/>
                  <a:pt x="573024" y="182880"/>
                </a:cubicBezTo>
                <a:cubicBezTo>
                  <a:pt x="591982" y="197098"/>
                  <a:pt x="613889" y="206897"/>
                  <a:pt x="633984" y="219456"/>
                </a:cubicBezTo>
                <a:cubicBezTo>
                  <a:pt x="646410" y="227222"/>
                  <a:pt x="658368" y="235712"/>
                  <a:pt x="670560" y="243840"/>
                </a:cubicBezTo>
                <a:cubicBezTo>
                  <a:pt x="678688" y="256032"/>
                  <a:pt x="683502" y="271262"/>
                  <a:pt x="694944" y="280416"/>
                </a:cubicBezTo>
                <a:cubicBezTo>
                  <a:pt x="704979" y="288444"/>
                  <a:pt x="719121" y="289227"/>
                  <a:pt x="731520" y="292608"/>
                </a:cubicBezTo>
                <a:cubicBezTo>
                  <a:pt x="763852" y="301426"/>
                  <a:pt x="797025" y="307136"/>
                  <a:pt x="829056" y="316992"/>
                </a:cubicBezTo>
                <a:cubicBezTo>
                  <a:pt x="872643" y="330403"/>
                  <a:pt x="892547" y="340226"/>
                  <a:pt x="926592" y="365760"/>
                </a:cubicBezTo>
                <a:cubicBezTo>
                  <a:pt x="931190" y="369208"/>
                  <a:pt x="934720" y="373888"/>
                  <a:pt x="938784" y="377952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Forma libre"/>
          <p:cNvSpPr/>
          <p:nvPr/>
        </p:nvSpPr>
        <p:spPr>
          <a:xfrm>
            <a:off x="5510784" y="3084576"/>
            <a:ext cx="621792" cy="271642"/>
          </a:xfrm>
          <a:custGeom>
            <a:avLst/>
            <a:gdLst>
              <a:gd name="connsiteX0" fmla="*/ 0 w 621792"/>
              <a:gd name="connsiteY0" fmla="*/ 219456 h 271642"/>
              <a:gd name="connsiteX1" fmla="*/ 109728 w 621792"/>
              <a:gd name="connsiteY1" fmla="*/ 231648 h 271642"/>
              <a:gd name="connsiteX2" fmla="*/ 207264 w 621792"/>
              <a:gd name="connsiteY2" fmla="*/ 256032 h 271642"/>
              <a:gd name="connsiteX3" fmla="*/ 329184 w 621792"/>
              <a:gd name="connsiteY3" fmla="*/ 243840 h 271642"/>
              <a:gd name="connsiteX4" fmla="*/ 365760 w 621792"/>
              <a:gd name="connsiteY4" fmla="*/ 170688 h 271642"/>
              <a:gd name="connsiteX5" fmla="*/ 390144 w 621792"/>
              <a:gd name="connsiteY5" fmla="*/ 134112 h 271642"/>
              <a:gd name="connsiteX6" fmla="*/ 573024 w 621792"/>
              <a:gd name="connsiteY6" fmla="*/ 121920 h 271642"/>
              <a:gd name="connsiteX7" fmla="*/ 597408 w 621792"/>
              <a:gd name="connsiteY7" fmla="*/ 85344 h 271642"/>
              <a:gd name="connsiteX8" fmla="*/ 609600 w 621792"/>
              <a:gd name="connsiteY8" fmla="*/ 24384 h 271642"/>
              <a:gd name="connsiteX9" fmla="*/ 621792 w 621792"/>
              <a:gd name="connsiteY9" fmla="*/ 0 h 27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92" h="271642">
                <a:moveTo>
                  <a:pt x="0" y="219456"/>
                </a:moveTo>
                <a:cubicBezTo>
                  <a:pt x="36576" y="223520"/>
                  <a:pt x="73487" y="225253"/>
                  <a:pt x="109728" y="231648"/>
                </a:cubicBezTo>
                <a:cubicBezTo>
                  <a:pt x="142731" y="237472"/>
                  <a:pt x="173803" y="254173"/>
                  <a:pt x="207264" y="256032"/>
                </a:cubicBezTo>
                <a:cubicBezTo>
                  <a:pt x="248044" y="258298"/>
                  <a:pt x="288544" y="247904"/>
                  <a:pt x="329184" y="243840"/>
                </a:cubicBezTo>
                <a:cubicBezTo>
                  <a:pt x="399065" y="139018"/>
                  <a:pt x="315283" y="271642"/>
                  <a:pt x="365760" y="170688"/>
                </a:cubicBezTo>
                <a:cubicBezTo>
                  <a:pt x="372313" y="157582"/>
                  <a:pt x="375881" y="137468"/>
                  <a:pt x="390144" y="134112"/>
                </a:cubicBezTo>
                <a:cubicBezTo>
                  <a:pt x="449615" y="120119"/>
                  <a:pt x="512064" y="125984"/>
                  <a:pt x="573024" y="121920"/>
                </a:cubicBezTo>
                <a:cubicBezTo>
                  <a:pt x="581152" y="109728"/>
                  <a:pt x="592263" y="99064"/>
                  <a:pt x="597408" y="85344"/>
                </a:cubicBezTo>
                <a:cubicBezTo>
                  <a:pt x="604684" y="65941"/>
                  <a:pt x="603907" y="44309"/>
                  <a:pt x="609600" y="24384"/>
                </a:cubicBezTo>
                <a:cubicBezTo>
                  <a:pt x="612096" y="15646"/>
                  <a:pt x="617728" y="8128"/>
                  <a:pt x="621792" y="0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4214810" y="3357562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dirty="0" smtClean="0">
                <a:solidFill>
                  <a:schemeClr val="bg1"/>
                </a:solidFill>
              </a:rPr>
              <a:t>Entretenimiento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8" name="17 Forma libre"/>
          <p:cNvSpPr/>
          <p:nvPr/>
        </p:nvSpPr>
        <p:spPr>
          <a:xfrm>
            <a:off x="5887451" y="4218432"/>
            <a:ext cx="102325" cy="1060704"/>
          </a:xfrm>
          <a:custGeom>
            <a:avLst/>
            <a:gdLst>
              <a:gd name="connsiteX0" fmla="*/ 50053 w 102325"/>
              <a:gd name="connsiteY0" fmla="*/ 1060704 h 1060704"/>
              <a:gd name="connsiteX1" fmla="*/ 74437 w 102325"/>
              <a:gd name="connsiteY1" fmla="*/ 950976 h 1060704"/>
              <a:gd name="connsiteX2" fmla="*/ 98821 w 102325"/>
              <a:gd name="connsiteY2" fmla="*/ 902208 h 1060704"/>
              <a:gd name="connsiteX3" fmla="*/ 86629 w 102325"/>
              <a:gd name="connsiteY3" fmla="*/ 597408 h 1060704"/>
              <a:gd name="connsiteX4" fmla="*/ 74437 w 102325"/>
              <a:gd name="connsiteY4" fmla="*/ 170688 h 1060704"/>
              <a:gd name="connsiteX5" fmla="*/ 25669 w 102325"/>
              <a:gd name="connsiteY5" fmla="*/ 97536 h 1060704"/>
              <a:gd name="connsiteX6" fmla="*/ 13477 w 102325"/>
              <a:gd name="connsiteY6" fmla="*/ 48768 h 1060704"/>
              <a:gd name="connsiteX7" fmla="*/ 1285 w 102325"/>
              <a:gd name="connsiteY7" fmla="*/ 0 h 106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325" h="1060704">
                <a:moveTo>
                  <a:pt x="50053" y="1060704"/>
                </a:moveTo>
                <a:cubicBezTo>
                  <a:pt x="58181" y="1024128"/>
                  <a:pt x="63418" y="986787"/>
                  <a:pt x="74437" y="950976"/>
                </a:cubicBezTo>
                <a:cubicBezTo>
                  <a:pt x="79782" y="933605"/>
                  <a:pt x="98195" y="920372"/>
                  <a:pt x="98821" y="902208"/>
                </a:cubicBezTo>
                <a:cubicBezTo>
                  <a:pt x="102325" y="800587"/>
                  <a:pt x="90016" y="699033"/>
                  <a:pt x="86629" y="597408"/>
                </a:cubicBezTo>
                <a:cubicBezTo>
                  <a:pt x="81888" y="455189"/>
                  <a:pt x="91663" y="311940"/>
                  <a:pt x="74437" y="170688"/>
                </a:cubicBezTo>
                <a:cubicBezTo>
                  <a:pt x="70889" y="141598"/>
                  <a:pt x="25669" y="97536"/>
                  <a:pt x="25669" y="97536"/>
                </a:cubicBezTo>
                <a:cubicBezTo>
                  <a:pt x="21605" y="81280"/>
                  <a:pt x="18080" y="64880"/>
                  <a:pt x="13477" y="48768"/>
                </a:cubicBezTo>
                <a:cubicBezTo>
                  <a:pt x="0" y="1598"/>
                  <a:pt x="1285" y="27174"/>
                  <a:pt x="1285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Forma libre"/>
          <p:cNvSpPr/>
          <p:nvPr/>
        </p:nvSpPr>
        <p:spPr>
          <a:xfrm>
            <a:off x="2572512" y="1304544"/>
            <a:ext cx="499290" cy="981448"/>
          </a:xfrm>
          <a:custGeom>
            <a:avLst/>
            <a:gdLst>
              <a:gd name="connsiteX0" fmla="*/ 0 w 383297"/>
              <a:gd name="connsiteY0" fmla="*/ 0 h 817068"/>
              <a:gd name="connsiteX1" fmla="*/ 109728 w 383297"/>
              <a:gd name="connsiteY1" fmla="*/ 60960 h 817068"/>
              <a:gd name="connsiteX2" fmla="*/ 231648 w 383297"/>
              <a:gd name="connsiteY2" fmla="*/ 121920 h 817068"/>
              <a:gd name="connsiteX3" fmla="*/ 316992 w 383297"/>
              <a:gd name="connsiteY3" fmla="*/ 243840 h 817068"/>
              <a:gd name="connsiteX4" fmla="*/ 329184 w 383297"/>
              <a:gd name="connsiteY4" fmla="*/ 548640 h 817068"/>
              <a:gd name="connsiteX5" fmla="*/ 377952 w 383297"/>
              <a:gd name="connsiteY5" fmla="*/ 670560 h 817068"/>
              <a:gd name="connsiteX6" fmla="*/ 377952 w 383297"/>
              <a:gd name="connsiteY6" fmla="*/ 768096 h 81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297" h="817068">
                <a:moveTo>
                  <a:pt x="0" y="0"/>
                </a:moveTo>
                <a:cubicBezTo>
                  <a:pt x="36576" y="20320"/>
                  <a:pt x="72304" y="42248"/>
                  <a:pt x="109728" y="60960"/>
                </a:cubicBezTo>
                <a:cubicBezTo>
                  <a:pt x="250888" y="131540"/>
                  <a:pt x="149271" y="67002"/>
                  <a:pt x="231648" y="121920"/>
                </a:cubicBezTo>
                <a:cubicBezTo>
                  <a:pt x="291688" y="211979"/>
                  <a:pt x="262832" y="171627"/>
                  <a:pt x="316992" y="243840"/>
                </a:cubicBezTo>
                <a:cubicBezTo>
                  <a:pt x="321056" y="345440"/>
                  <a:pt x="319390" y="447432"/>
                  <a:pt x="329184" y="548640"/>
                </a:cubicBezTo>
                <a:cubicBezTo>
                  <a:pt x="355161" y="817068"/>
                  <a:pt x="345011" y="472913"/>
                  <a:pt x="377952" y="670560"/>
                </a:cubicBezTo>
                <a:cubicBezTo>
                  <a:pt x="383297" y="702630"/>
                  <a:pt x="377952" y="735584"/>
                  <a:pt x="377952" y="76809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14480" y="2285992"/>
            <a:ext cx="5643602" cy="11430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2D050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>
                <a:solidFill>
                  <a:schemeClr val="bg1"/>
                </a:solidFill>
              </a:rPr>
              <a:t>PROPUESTA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89" y="785794"/>
            <a:ext cx="7705725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600020" y="12667"/>
            <a:ext cx="5643602" cy="11430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2D050"/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-428660" y="-1429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PUNTOS ESTRATEGICOS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89" y="785794"/>
            <a:ext cx="7705725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Forma libre"/>
          <p:cNvSpPr/>
          <p:nvPr/>
        </p:nvSpPr>
        <p:spPr>
          <a:xfrm>
            <a:off x="2357422" y="2586443"/>
            <a:ext cx="4429156" cy="699681"/>
          </a:xfrm>
          <a:custGeom>
            <a:avLst/>
            <a:gdLst>
              <a:gd name="connsiteX0" fmla="*/ 1743039 w 2067040"/>
              <a:gd name="connsiteY0" fmla="*/ 309093 h 1115074"/>
              <a:gd name="connsiteX1" fmla="*/ 1614250 w 2067040"/>
              <a:gd name="connsiteY1" fmla="*/ 180305 h 1115074"/>
              <a:gd name="connsiteX2" fmla="*/ 1240763 w 2067040"/>
              <a:gd name="connsiteY2" fmla="*/ 64395 h 1115074"/>
              <a:gd name="connsiteX3" fmla="*/ 1124853 w 2067040"/>
              <a:gd name="connsiteY3" fmla="*/ 51516 h 1115074"/>
              <a:gd name="connsiteX4" fmla="*/ 815760 w 2067040"/>
              <a:gd name="connsiteY4" fmla="*/ 0 h 1115074"/>
              <a:gd name="connsiteX5" fmla="*/ 326363 w 2067040"/>
              <a:gd name="connsiteY5" fmla="*/ 12879 h 1115074"/>
              <a:gd name="connsiteX6" fmla="*/ 210453 w 2067040"/>
              <a:gd name="connsiteY6" fmla="*/ 38637 h 1115074"/>
              <a:gd name="connsiteX7" fmla="*/ 94543 w 2067040"/>
              <a:gd name="connsiteY7" fmla="*/ 154547 h 1115074"/>
              <a:gd name="connsiteX8" fmla="*/ 81664 w 2067040"/>
              <a:gd name="connsiteY8" fmla="*/ 206062 h 1115074"/>
              <a:gd name="connsiteX9" fmla="*/ 30149 w 2067040"/>
              <a:gd name="connsiteY9" fmla="*/ 296215 h 1115074"/>
              <a:gd name="connsiteX10" fmla="*/ 4391 w 2067040"/>
              <a:gd name="connsiteY10" fmla="*/ 399246 h 1115074"/>
              <a:gd name="connsiteX11" fmla="*/ 30149 w 2067040"/>
              <a:gd name="connsiteY11" fmla="*/ 605308 h 1115074"/>
              <a:gd name="connsiteX12" fmla="*/ 68785 w 2067040"/>
              <a:gd name="connsiteY12" fmla="*/ 682581 h 1115074"/>
              <a:gd name="connsiteX13" fmla="*/ 210453 w 2067040"/>
              <a:gd name="connsiteY13" fmla="*/ 862885 h 1115074"/>
              <a:gd name="connsiteX14" fmla="*/ 300605 w 2067040"/>
              <a:gd name="connsiteY14" fmla="*/ 940158 h 1115074"/>
              <a:gd name="connsiteX15" fmla="*/ 365000 w 2067040"/>
              <a:gd name="connsiteY15" fmla="*/ 953037 h 1115074"/>
              <a:gd name="connsiteX16" fmla="*/ 1897585 w 2067040"/>
              <a:gd name="connsiteY16" fmla="*/ 940158 h 1115074"/>
              <a:gd name="connsiteX17" fmla="*/ 1884707 w 2067040"/>
              <a:gd name="connsiteY17" fmla="*/ 399246 h 1115074"/>
              <a:gd name="connsiteX18" fmla="*/ 1846070 w 2067040"/>
              <a:gd name="connsiteY18" fmla="*/ 360609 h 1115074"/>
              <a:gd name="connsiteX19" fmla="*/ 1768797 w 2067040"/>
              <a:gd name="connsiteY19" fmla="*/ 321972 h 1115074"/>
              <a:gd name="connsiteX20" fmla="*/ 1743039 w 2067040"/>
              <a:gd name="connsiteY20" fmla="*/ 309093 h 111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67040" h="1115074">
                <a:moveTo>
                  <a:pt x="1743039" y="309093"/>
                </a:moveTo>
                <a:cubicBezTo>
                  <a:pt x="1717281" y="285482"/>
                  <a:pt x="1668829" y="206895"/>
                  <a:pt x="1614250" y="180305"/>
                </a:cubicBezTo>
                <a:cubicBezTo>
                  <a:pt x="1497064" y="123214"/>
                  <a:pt x="1366824" y="97569"/>
                  <a:pt x="1240763" y="64395"/>
                </a:cubicBezTo>
                <a:cubicBezTo>
                  <a:pt x="1203169" y="54502"/>
                  <a:pt x="1163427" y="56338"/>
                  <a:pt x="1124853" y="51516"/>
                </a:cubicBezTo>
                <a:cubicBezTo>
                  <a:pt x="912360" y="24954"/>
                  <a:pt x="982950" y="37154"/>
                  <a:pt x="815760" y="0"/>
                </a:cubicBezTo>
                <a:cubicBezTo>
                  <a:pt x="652628" y="4293"/>
                  <a:pt x="489220" y="2484"/>
                  <a:pt x="326363" y="12879"/>
                </a:cubicBezTo>
                <a:cubicBezTo>
                  <a:pt x="286864" y="15400"/>
                  <a:pt x="246832" y="23046"/>
                  <a:pt x="210453" y="38637"/>
                </a:cubicBezTo>
                <a:cubicBezTo>
                  <a:pt x="163419" y="58795"/>
                  <a:pt x="124406" y="117219"/>
                  <a:pt x="94543" y="154547"/>
                </a:cubicBezTo>
                <a:cubicBezTo>
                  <a:pt x="90250" y="171719"/>
                  <a:pt x="87879" y="189489"/>
                  <a:pt x="81664" y="206062"/>
                </a:cubicBezTo>
                <a:cubicBezTo>
                  <a:pt x="67657" y="243414"/>
                  <a:pt x="51503" y="264185"/>
                  <a:pt x="30149" y="296215"/>
                </a:cubicBezTo>
                <a:cubicBezTo>
                  <a:pt x="21563" y="330559"/>
                  <a:pt x="0" y="364119"/>
                  <a:pt x="4391" y="399246"/>
                </a:cubicBezTo>
                <a:cubicBezTo>
                  <a:pt x="12977" y="467933"/>
                  <a:pt x="19353" y="536933"/>
                  <a:pt x="30149" y="605308"/>
                </a:cubicBezTo>
                <a:cubicBezTo>
                  <a:pt x="36022" y="642505"/>
                  <a:pt x="49067" y="651032"/>
                  <a:pt x="68785" y="682581"/>
                </a:cubicBezTo>
                <a:cubicBezTo>
                  <a:pt x="137758" y="792938"/>
                  <a:pt x="83070" y="724888"/>
                  <a:pt x="210453" y="862885"/>
                </a:cubicBezTo>
                <a:cubicBezTo>
                  <a:pt x="227548" y="881405"/>
                  <a:pt x="270678" y="928935"/>
                  <a:pt x="300605" y="940158"/>
                </a:cubicBezTo>
                <a:cubicBezTo>
                  <a:pt x="321101" y="947844"/>
                  <a:pt x="343535" y="948744"/>
                  <a:pt x="365000" y="953037"/>
                </a:cubicBezTo>
                <a:cubicBezTo>
                  <a:pt x="875862" y="948744"/>
                  <a:pt x="1417582" y="1115074"/>
                  <a:pt x="1897585" y="940158"/>
                </a:cubicBezTo>
                <a:cubicBezTo>
                  <a:pt x="2067040" y="878408"/>
                  <a:pt x="1900675" y="578893"/>
                  <a:pt x="1884707" y="399246"/>
                </a:cubicBezTo>
                <a:cubicBezTo>
                  <a:pt x="1883094" y="381104"/>
                  <a:pt x="1860062" y="372269"/>
                  <a:pt x="1846070" y="360609"/>
                </a:cubicBezTo>
                <a:cubicBezTo>
                  <a:pt x="1823820" y="342068"/>
                  <a:pt x="1797838" y="326812"/>
                  <a:pt x="1768797" y="321972"/>
                </a:cubicBezTo>
                <a:cubicBezTo>
                  <a:pt x="1756093" y="319855"/>
                  <a:pt x="1768797" y="332704"/>
                  <a:pt x="1743039" y="30909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orma libre"/>
          <p:cNvSpPr/>
          <p:nvPr/>
        </p:nvSpPr>
        <p:spPr>
          <a:xfrm>
            <a:off x="4071934" y="4000504"/>
            <a:ext cx="1285884" cy="556805"/>
          </a:xfrm>
          <a:custGeom>
            <a:avLst/>
            <a:gdLst>
              <a:gd name="connsiteX0" fmla="*/ 1743039 w 2067040"/>
              <a:gd name="connsiteY0" fmla="*/ 309093 h 1115074"/>
              <a:gd name="connsiteX1" fmla="*/ 1614250 w 2067040"/>
              <a:gd name="connsiteY1" fmla="*/ 180305 h 1115074"/>
              <a:gd name="connsiteX2" fmla="*/ 1240763 w 2067040"/>
              <a:gd name="connsiteY2" fmla="*/ 64395 h 1115074"/>
              <a:gd name="connsiteX3" fmla="*/ 1124853 w 2067040"/>
              <a:gd name="connsiteY3" fmla="*/ 51516 h 1115074"/>
              <a:gd name="connsiteX4" fmla="*/ 815760 w 2067040"/>
              <a:gd name="connsiteY4" fmla="*/ 0 h 1115074"/>
              <a:gd name="connsiteX5" fmla="*/ 326363 w 2067040"/>
              <a:gd name="connsiteY5" fmla="*/ 12879 h 1115074"/>
              <a:gd name="connsiteX6" fmla="*/ 210453 w 2067040"/>
              <a:gd name="connsiteY6" fmla="*/ 38637 h 1115074"/>
              <a:gd name="connsiteX7" fmla="*/ 94543 w 2067040"/>
              <a:gd name="connsiteY7" fmla="*/ 154547 h 1115074"/>
              <a:gd name="connsiteX8" fmla="*/ 81664 w 2067040"/>
              <a:gd name="connsiteY8" fmla="*/ 206062 h 1115074"/>
              <a:gd name="connsiteX9" fmla="*/ 30149 w 2067040"/>
              <a:gd name="connsiteY9" fmla="*/ 296215 h 1115074"/>
              <a:gd name="connsiteX10" fmla="*/ 4391 w 2067040"/>
              <a:gd name="connsiteY10" fmla="*/ 399246 h 1115074"/>
              <a:gd name="connsiteX11" fmla="*/ 30149 w 2067040"/>
              <a:gd name="connsiteY11" fmla="*/ 605308 h 1115074"/>
              <a:gd name="connsiteX12" fmla="*/ 68785 w 2067040"/>
              <a:gd name="connsiteY12" fmla="*/ 682581 h 1115074"/>
              <a:gd name="connsiteX13" fmla="*/ 210453 w 2067040"/>
              <a:gd name="connsiteY13" fmla="*/ 862885 h 1115074"/>
              <a:gd name="connsiteX14" fmla="*/ 300605 w 2067040"/>
              <a:gd name="connsiteY14" fmla="*/ 940158 h 1115074"/>
              <a:gd name="connsiteX15" fmla="*/ 365000 w 2067040"/>
              <a:gd name="connsiteY15" fmla="*/ 953037 h 1115074"/>
              <a:gd name="connsiteX16" fmla="*/ 1897585 w 2067040"/>
              <a:gd name="connsiteY16" fmla="*/ 940158 h 1115074"/>
              <a:gd name="connsiteX17" fmla="*/ 1884707 w 2067040"/>
              <a:gd name="connsiteY17" fmla="*/ 399246 h 1115074"/>
              <a:gd name="connsiteX18" fmla="*/ 1846070 w 2067040"/>
              <a:gd name="connsiteY18" fmla="*/ 360609 h 1115074"/>
              <a:gd name="connsiteX19" fmla="*/ 1768797 w 2067040"/>
              <a:gd name="connsiteY19" fmla="*/ 321972 h 1115074"/>
              <a:gd name="connsiteX20" fmla="*/ 1743039 w 2067040"/>
              <a:gd name="connsiteY20" fmla="*/ 309093 h 111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67040" h="1115074">
                <a:moveTo>
                  <a:pt x="1743039" y="309093"/>
                </a:moveTo>
                <a:cubicBezTo>
                  <a:pt x="1717281" y="285482"/>
                  <a:pt x="1668829" y="206895"/>
                  <a:pt x="1614250" y="180305"/>
                </a:cubicBezTo>
                <a:cubicBezTo>
                  <a:pt x="1497064" y="123214"/>
                  <a:pt x="1366824" y="97569"/>
                  <a:pt x="1240763" y="64395"/>
                </a:cubicBezTo>
                <a:cubicBezTo>
                  <a:pt x="1203169" y="54502"/>
                  <a:pt x="1163427" y="56338"/>
                  <a:pt x="1124853" y="51516"/>
                </a:cubicBezTo>
                <a:cubicBezTo>
                  <a:pt x="912360" y="24954"/>
                  <a:pt x="982950" y="37154"/>
                  <a:pt x="815760" y="0"/>
                </a:cubicBezTo>
                <a:cubicBezTo>
                  <a:pt x="652628" y="4293"/>
                  <a:pt x="489220" y="2484"/>
                  <a:pt x="326363" y="12879"/>
                </a:cubicBezTo>
                <a:cubicBezTo>
                  <a:pt x="286864" y="15400"/>
                  <a:pt x="246832" y="23046"/>
                  <a:pt x="210453" y="38637"/>
                </a:cubicBezTo>
                <a:cubicBezTo>
                  <a:pt x="163419" y="58795"/>
                  <a:pt x="124406" y="117219"/>
                  <a:pt x="94543" y="154547"/>
                </a:cubicBezTo>
                <a:cubicBezTo>
                  <a:pt x="90250" y="171719"/>
                  <a:pt x="87879" y="189489"/>
                  <a:pt x="81664" y="206062"/>
                </a:cubicBezTo>
                <a:cubicBezTo>
                  <a:pt x="67657" y="243414"/>
                  <a:pt x="51503" y="264185"/>
                  <a:pt x="30149" y="296215"/>
                </a:cubicBezTo>
                <a:cubicBezTo>
                  <a:pt x="21563" y="330559"/>
                  <a:pt x="0" y="364119"/>
                  <a:pt x="4391" y="399246"/>
                </a:cubicBezTo>
                <a:cubicBezTo>
                  <a:pt x="12977" y="467933"/>
                  <a:pt x="19353" y="536933"/>
                  <a:pt x="30149" y="605308"/>
                </a:cubicBezTo>
                <a:cubicBezTo>
                  <a:pt x="36022" y="642505"/>
                  <a:pt x="49067" y="651032"/>
                  <a:pt x="68785" y="682581"/>
                </a:cubicBezTo>
                <a:cubicBezTo>
                  <a:pt x="137758" y="792938"/>
                  <a:pt x="83070" y="724888"/>
                  <a:pt x="210453" y="862885"/>
                </a:cubicBezTo>
                <a:cubicBezTo>
                  <a:pt x="227548" y="881405"/>
                  <a:pt x="270678" y="928935"/>
                  <a:pt x="300605" y="940158"/>
                </a:cubicBezTo>
                <a:cubicBezTo>
                  <a:pt x="321101" y="947844"/>
                  <a:pt x="343535" y="948744"/>
                  <a:pt x="365000" y="953037"/>
                </a:cubicBezTo>
                <a:cubicBezTo>
                  <a:pt x="875862" y="948744"/>
                  <a:pt x="1417582" y="1115074"/>
                  <a:pt x="1897585" y="940158"/>
                </a:cubicBezTo>
                <a:cubicBezTo>
                  <a:pt x="2067040" y="878408"/>
                  <a:pt x="1900675" y="578893"/>
                  <a:pt x="1884707" y="399246"/>
                </a:cubicBezTo>
                <a:cubicBezTo>
                  <a:pt x="1883094" y="381104"/>
                  <a:pt x="1860062" y="372269"/>
                  <a:pt x="1846070" y="360609"/>
                </a:cubicBezTo>
                <a:cubicBezTo>
                  <a:pt x="1823820" y="342068"/>
                  <a:pt x="1797838" y="326812"/>
                  <a:pt x="1768797" y="321972"/>
                </a:cubicBezTo>
                <a:cubicBezTo>
                  <a:pt x="1756093" y="319855"/>
                  <a:pt x="1768797" y="332704"/>
                  <a:pt x="1743039" y="30909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1MSDCF\DSC01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213" y="393769"/>
            <a:ext cx="8142753" cy="6107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G:\DCIM\101MSDCF\DSC01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532" y="285728"/>
            <a:ext cx="8559748" cy="64198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G:\DCIM\101MSDCF\DSC01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477310" cy="6357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112</Words>
  <Application>Microsoft Office PowerPoint</Application>
  <PresentationFormat>Presentación en pantalla (4:3)</PresentationFormat>
  <Paragraphs>20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RECORRIDOS</vt:lpstr>
      <vt:lpstr>TIPOS DE RECORRIDOS</vt:lpstr>
      <vt:lpstr>Diapositiva 3</vt:lpstr>
      <vt:lpstr>PROPUESTA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RECORRIDOS</dc:title>
  <dc:creator>Laura</dc:creator>
  <cp:lastModifiedBy>Laura</cp:lastModifiedBy>
  <cp:revision>23</cp:revision>
  <dcterms:created xsi:type="dcterms:W3CDTF">2010-02-18T13:40:43Z</dcterms:created>
  <dcterms:modified xsi:type="dcterms:W3CDTF">2010-02-18T17:39:18Z</dcterms:modified>
</cp:coreProperties>
</file>